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9" r:id="rId11"/>
    <p:sldId id="317" r:id="rId12"/>
    <p:sldId id="31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5AD"/>
    <a:srgbClr val="616161"/>
    <a:srgbClr val="EA6A68"/>
    <a:srgbClr val="F7B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1D69-B22A-4167-90F3-B70CF3F288F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88BC-7909-4BE0-93D7-3F63FA32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4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E1E0ECF-33F1-20FE-48D7-808FF89E9D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accent4">
                <a:lumMod val="90000"/>
              </a:schemeClr>
            </a:fgClr>
            <a:bgClr>
              <a:srgbClr val="E6DDB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cs typeface="思源黑体 CN Bold" panose="020B0800000000000000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0EDBB52D-EAAC-047A-00F8-AF74267B5212}"/>
              </a:ext>
            </a:extLst>
          </p:cNvPr>
          <p:cNvSpPr/>
          <p:nvPr userDrawn="1"/>
        </p:nvSpPr>
        <p:spPr>
          <a:xfrm>
            <a:off x="11264662" y="0"/>
            <a:ext cx="927338" cy="778742"/>
          </a:xfrm>
          <a:custGeom>
            <a:avLst/>
            <a:gdLst>
              <a:gd name="connsiteX0" fmla="*/ 0 w 927338"/>
              <a:gd name="connsiteY0" fmla="*/ 0 h 778742"/>
              <a:gd name="connsiteX1" fmla="*/ 927338 w 927338"/>
              <a:gd name="connsiteY1" fmla="*/ 0 h 778742"/>
              <a:gd name="connsiteX2" fmla="*/ 927338 w 927338"/>
              <a:gd name="connsiteY2" fmla="*/ 778742 h 778742"/>
              <a:gd name="connsiteX3" fmla="*/ 660996 w 927338"/>
              <a:gd name="connsiteY3" fmla="*/ 696790 h 778742"/>
              <a:gd name="connsiteX4" fmla="*/ 16199 w 927338"/>
              <a:gd name="connsiteY4" fmla="*/ 22170 h 7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38" h="778742">
                <a:moveTo>
                  <a:pt x="0" y="0"/>
                </a:moveTo>
                <a:lnTo>
                  <a:pt x="927338" y="0"/>
                </a:lnTo>
                <a:lnTo>
                  <a:pt x="927338" y="778742"/>
                </a:lnTo>
                <a:lnTo>
                  <a:pt x="660996" y="696790"/>
                </a:lnTo>
                <a:cubicBezTo>
                  <a:pt x="527339" y="655665"/>
                  <a:pt x="255058" y="339989"/>
                  <a:pt x="16199" y="22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BCB12DD-B900-D869-FDB2-31615D82D3C8}"/>
              </a:ext>
            </a:extLst>
          </p:cNvPr>
          <p:cNvSpPr/>
          <p:nvPr userDrawn="1"/>
        </p:nvSpPr>
        <p:spPr>
          <a:xfrm rot="5400000">
            <a:off x="11478347" y="6144349"/>
            <a:ext cx="881874" cy="545432"/>
          </a:xfrm>
          <a:custGeom>
            <a:avLst/>
            <a:gdLst>
              <a:gd name="connsiteX0" fmla="*/ 0 w 589419"/>
              <a:gd name="connsiteY0" fmla="*/ 0 h 364551"/>
              <a:gd name="connsiteX1" fmla="*/ 589419 w 589419"/>
              <a:gd name="connsiteY1" fmla="*/ 0 h 364551"/>
              <a:gd name="connsiteX2" fmla="*/ 589419 w 589419"/>
              <a:gd name="connsiteY2" fmla="*/ 364551 h 364551"/>
              <a:gd name="connsiteX3" fmla="*/ 327381 w 589419"/>
              <a:gd name="connsiteY3" fmla="*/ 283924 h 364551"/>
              <a:gd name="connsiteX4" fmla="*/ 111464 w 589419"/>
              <a:gd name="connsiteY4" fmla="*/ 120223 h 3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19" h="364551">
                <a:moveTo>
                  <a:pt x="0" y="0"/>
                </a:moveTo>
                <a:lnTo>
                  <a:pt x="589419" y="0"/>
                </a:lnTo>
                <a:lnTo>
                  <a:pt x="589419" y="364551"/>
                </a:lnTo>
                <a:lnTo>
                  <a:pt x="327381" y="283924"/>
                </a:lnTo>
                <a:cubicBezTo>
                  <a:pt x="273919" y="267473"/>
                  <a:pt x="198276" y="207095"/>
                  <a:pt x="111464" y="1202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5246C5B7-869D-4017-9B52-F86AE75149D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125075" y="742950"/>
            <a:ext cx="1400175" cy="276225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marL="0" indent="0" algn="r"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r">
              <a:spcBef>
                <a:spcPct val="0"/>
              </a:spcBef>
            </a:pPr>
            <a:r>
              <a:rPr lang="en-US" altLang="zh-CN" dirty="0"/>
              <a:t>www.officeplus.cn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380DF97-512A-43C3-A7C7-6102C26BB04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772650" y="6097587"/>
            <a:ext cx="1752600" cy="2762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l">
              <a:spcBef>
                <a:spcPct val="0"/>
              </a:spcBef>
            </a:pPr>
            <a:r>
              <a:rPr lang="en-US" altLang="zh-CN" dirty="0"/>
              <a:t>Speaker name and title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2825A7B-3E90-4A89-8752-82870DE5A65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7526" y="1840873"/>
            <a:ext cx="7191374" cy="158812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5400" b="1" i="0">
                <a:solidFill>
                  <a:schemeClr val="tx1"/>
                </a:solidFill>
              </a:defRPr>
            </a:lvl1pPr>
          </a:lstStyle>
          <a:p>
            <a:r>
              <a:rPr lang="en-US" altLang="zh-CN" dirty="0" err="1"/>
              <a:t>OfficePLUS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Standard Template</a:t>
            </a:r>
            <a:endParaRPr lang="zh-CN" altLang="en-US" dirty="0"/>
          </a:p>
        </p:txBody>
      </p:sp>
      <p:sp>
        <p:nvSpPr>
          <p:cNvPr id="192" name="任意多边形: 形状 191">
            <a:extLst>
              <a:ext uri="{FF2B5EF4-FFF2-40B4-BE49-F238E27FC236}">
                <a16:creationId xmlns:a16="http://schemas.microsoft.com/office/drawing/2014/main" id="{EFC7B18E-7EF2-20D8-C7F8-C7F4E404914A}"/>
              </a:ext>
            </a:extLst>
          </p:cNvPr>
          <p:cNvSpPr/>
          <p:nvPr userDrawn="1"/>
        </p:nvSpPr>
        <p:spPr>
          <a:xfrm rot="10439096">
            <a:off x="378075" y="1167854"/>
            <a:ext cx="760438" cy="831476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B4FC9F68-B3F3-30FE-8E4F-FF504FBF6265}"/>
              </a:ext>
            </a:extLst>
          </p:cNvPr>
          <p:cNvSpPr/>
          <p:nvPr userDrawn="1"/>
        </p:nvSpPr>
        <p:spPr>
          <a:xfrm rot="20954534">
            <a:off x="5596674" y="5371931"/>
            <a:ext cx="552116" cy="603694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EBF96C6-5AF2-8447-DED6-CDAF7CC22202}"/>
              </a:ext>
            </a:extLst>
          </p:cNvPr>
          <p:cNvGrpSpPr/>
          <p:nvPr userDrawn="1"/>
        </p:nvGrpSpPr>
        <p:grpSpPr>
          <a:xfrm>
            <a:off x="-1743908" y="811019"/>
            <a:ext cx="9070472" cy="6046981"/>
            <a:chOff x="-1743908" y="811019"/>
            <a:chExt cx="9070472" cy="6046981"/>
          </a:xfrm>
        </p:grpSpPr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AFEB4079-ACAF-A43E-3D0D-5361DBBF8887}"/>
                </a:ext>
              </a:extLst>
            </p:cNvPr>
            <p:cNvSpPr/>
            <p:nvPr userDrawn="1"/>
          </p:nvSpPr>
          <p:spPr>
            <a:xfrm>
              <a:off x="133411" y="1444543"/>
              <a:ext cx="5033838" cy="5413457"/>
            </a:xfrm>
            <a:custGeom>
              <a:avLst/>
              <a:gdLst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33838" h="5413457">
                  <a:moveTo>
                    <a:pt x="2310494" y="0"/>
                  </a:moveTo>
                  <a:lnTo>
                    <a:pt x="2741567" y="61582"/>
                  </a:lnTo>
                  <a:lnTo>
                    <a:pt x="3100795" y="287382"/>
                  </a:lnTo>
                  <a:lnTo>
                    <a:pt x="3388177" y="636346"/>
                  </a:lnTo>
                  <a:lnTo>
                    <a:pt x="3921887" y="1467702"/>
                  </a:lnTo>
                  <a:lnTo>
                    <a:pt x="3644769" y="2042466"/>
                  </a:lnTo>
                  <a:cubicBezTo>
                    <a:pt x="3610557" y="2194859"/>
                    <a:pt x="3754247" y="2082863"/>
                    <a:pt x="3716613" y="2382062"/>
                  </a:cubicBezTo>
                  <a:cubicBezTo>
                    <a:pt x="3678980" y="2681260"/>
                    <a:pt x="3297515" y="2499348"/>
                    <a:pt x="3418968" y="2627494"/>
                  </a:cubicBezTo>
                  <a:cubicBezTo>
                    <a:pt x="3761090" y="2801976"/>
                    <a:pt x="4052788" y="2841997"/>
                    <a:pt x="4327679" y="3167748"/>
                  </a:cubicBezTo>
                  <a:cubicBezTo>
                    <a:pt x="4602570" y="3493498"/>
                    <a:pt x="4486387" y="3546091"/>
                    <a:pt x="4537705" y="3756495"/>
                  </a:cubicBezTo>
                  <a:lnTo>
                    <a:pt x="4753242" y="4413370"/>
                  </a:lnTo>
                  <a:cubicBezTo>
                    <a:pt x="4777129" y="4488968"/>
                    <a:pt x="4922598" y="5011408"/>
                    <a:pt x="5029042" y="5396110"/>
                  </a:cubicBezTo>
                  <a:lnTo>
                    <a:pt x="5033838" y="5413457"/>
                  </a:lnTo>
                  <a:lnTo>
                    <a:pt x="101038" y="5413457"/>
                  </a:lnTo>
                  <a:lnTo>
                    <a:pt x="115731" y="5394105"/>
                  </a:lnTo>
                  <a:cubicBezTo>
                    <a:pt x="119084" y="5389476"/>
                    <a:pt x="120671" y="5386851"/>
                    <a:pt x="120016" y="5386524"/>
                  </a:cubicBezTo>
                  <a:lnTo>
                    <a:pt x="124337" y="5326834"/>
                  </a:lnTo>
                  <a:cubicBezTo>
                    <a:pt x="179077" y="5193407"/>
                    <a:pt x="309082" y="5227596"/>
                    <a:pt x="288555" y="4926552"/>
                  </a:cubicBezTo>
                  <a:cubicBezTo>
                    <a:pt x="268029" y="4625508"/>
                    <a:pt x="-20610" y="3916979"/>
                    <a:pt x="1173" y="3520571"/>
                  </a:cubicBezTo>
                  <a:cubicBezTo>
                    <a:pt x="22958" y="3124164"/>
                    <a:pt x="128456" y="2827220"/>
                    <a:pt x="419260" y="2548109"/>
                  </a:cubicBezTo>
                  <a:cubicBezTo>
                    <a:pt x="710064" y="2268997"/>
                    <a:pt x="1044644" y="2340112"/>
                    <a:pt x="1335448" y="2258003"/>
                  </a:cubicBezTo>
                  <a:lnTo>
                    <a:pt x="1376503" y="2032203"/>
                  </a:lnTo>
                  <a:cubicBezTo>
                    <a:pt x="1296104" y="1909039"/>
                    <a:pt x="833939" y="1697003"/>
                    <a:pt x="869862" y="1418174"/>
                  </a:cubicBezTo>
                  <a:cubicBezTo>
                    <a:pt x="905785" y="1139344"/>
                    <a:pt x="1349132" y="612398"/>
                    <a:pt x="1592039" y="359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E9D2805F-7F27-A025-E5A5-900212C6D385}"/>
                </a:ext>
              </a:extLst>
            </p:cNvPr>
            <p:cNvSpPr/>
            <p:nvPr userDrawn="1"/>
          </p:nvSpPr>
          <p:spPr>
            <a:xfrm>
              <a:off x="289430" y="1532591"/>
              <a:ext cx="4951079" cy="5325409"/>
            </a:xfrm>
            <a:custGeom>
              <a:avLst/>
              <a:gdLst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  <a:gd name="connsiteX24" fmla="*/ 2310494 w 5033838"/>
                <a:gd name="connsiteY24" fmla="*/ 0 h 5413457"/>
                <a:gd name="connsiteX0" fmla="*/ 2309594 w 5032938"/>
                <a:gd name="connsiteY0" fmla="*/ 0 h 5413457"/>
                <a:gd name="connsiteX1" fmla="*/ 2740667 w 5032938"/>
                <a:gd name="connsiteY1" fmla="*/ 61582 h 5413457"/>
                <a:gd name="connsiteX2" fmla="*/ 3099895 w 5032938"/>
                <a:gd name="connsiteY2" fmla="*/ 287382 h 5413457"/>
                <a:gd name="connsiteX3" fmla="*/ 3387277 w 5032938"/>
                <a:gd name="connsiteY3" fmla="*/ 636346 h 5413457"/>
                <a:gd name="connsiteX4" fmla="*/ 3920987 w 5032938"/>
                <a:gd name="connsiteY4" fmla="*/ 1467702 h 5413457"/>
                <a:gd name="connsiteX5" fmla="*/ 3643869 w 5032938"/>
                <a:gd name="connsiteY5" fmla="*/ 2042466 h 5413457"/>
                <a:gd name="connsiteX6" fmla="*/ 3715713 w 5032938"/>
                <a:gd name="connsiteY6" fmla="*/ 2382062 h 5413457"/>
                <a:gd name="connsiteX7" fmla="*/ 3418068 w 5032938"/>
                <a:gd name="connsiteY7" fmla="*/ 2627494 h 5413457"/>
                <a:gd name="connsiteX8" fmla="*/ 4326779 w 5032938"/>
                <a:gd name="connsiteY8" fmla="*/ 3167748 h 5413457"/>
                <a:gd name="connsiteX9" fmla="*/ 4536805 w 5032938"/>
                <a:gd name="connsiteY9" fmla="*/ 3756495 h 5413457"/>
                <a:gd name="connsiteX10" fmla="*/ 4752342 w 5032938"/>
                <a:gd name="connsiteY10" fmla="*/ 4413370 h 5413457"/>
                <a:gd name="connsiteX11" fmla="*/ 5028142 w 5032938"/>
                <a:gd name="connsiteY11" fmla="*/ 5396110 h 5413457"/>
                <a:gd name="connsiteX12" fmla="*/ 5032938 w 5032938"/>
                <a:gd name="connsiteY12" fmla="*/ 5413457 h 5413457"/>
                <a:gd name="connsiteX13" fmla="*/ 100138 w 5032938"/>
                <a:gd name="connsiteY13" fmla="*/ 5413457 h 5413457"/>
                <a:gd name="connsiteX14" fmla="*/ 114831 w 5032938"/>
                <a:gd name="connsiteY14" fmla="*/ 5394105 h 5413457"/>
                <a:gd name="connsiteX15" fmla="*/ 119116 w 5032938"/>
                <a:gd name="connsiteY15" fmla="*/ 5386524 h 5413457"/>
                <a:gd name="connsiteX16" fmla="*/ 123437 w 5032938"/>
                <a:gd name="connsiteY16" fmla="*/ 5326834 h 5413457"/>
                <a:gd name="connsiteX17" fmla="*/ 287655 w 5032938"/>
                <a:gd name="connsiteY17" fmla="*/ 4926552 h 5413457"/>
                <a:gd name="connsiteX18" fmla="*/ 273 w 5032938"/>
                <a:gd name="connsiteY18" fmla="*/ 3520571 h 5413457"/>
                <a:gd name="connsiteX19" fmla="*/ 418360 w 5032938"/>
                <a:gd name="connsiteY19" fmla="*/ 2548109 h 5413457"/>
                <a:gd name="connsiteX20" fmla="*/ 1334548 w 5032938"/>
                <a:gd name="connsiteY20" fmla="*/ 2258003 h 5413457"/>
                <a:gd name="connsiteX21" fmla="*/ 1375603 w 5032938"/>
                <a:gd name="connsiteY21" fmla="*/ 2032203 h 5413457"/>
                <a:gd name="connsiteX22" fmla="*/ 868962 w 5032938"/>
                <a:gd name="connsiteY22" fmla="*/ 1418174 h 5413457"/>
                <a:gd name="connsiteX23" fmla="*/ 1591139 w 5032938"/>
                <a:gd name="connsiteY23" fmla="*/ 359228 h 5413457"/>
                <a:gd name="connsiteX24" fmla="*/ 2309594 w 5032938"/>
                <a:gd name="connsiteY24" fmla="*/ 0 h 54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32938" h="5413457">
                  <a:moveTo>
                    <a:pt x="2309594" y="0"/>
                  </a:moveTo>
                  <a:lnTo>
                    <a:pt x="2740667" y="61582"/>
                  </a:lnTo>
                  <a:lnTo>
                    <a:pt x="3099895" y="287382"/>
                  </a:lnTo>
                  <a:lnTo>
                    <a:pt x="3387277" y="636346"/>
                  </a:lnTo>
                  <a:lnTo>
                    <a:pt x="3920987" y="1467702"/>
                  </a:lnTo>
                  <a:lnTo>
                    <a:pt x="3643869" y="2042466"/>
                  </a:lnTo>
                  <a:cubicBezTo>
                    <a:pt x="3609657" y="2194859"/>
                    <a:pt x="3753347" y="2082863"/>
                    <a:pt x="3715713" y="2382062"/>
                  </a:cubicBezTo>
                  <a:cubicBezTo>
                    <a:pt x="3678080" y="2681260"/>
                    <a:pt x="3296615" y="2499348"/>
                    <a:pt x="3418068" y="2627494"/>
                  </a:cubicBezTo>
                  <a:cubicBezTo>
                    <a:pt x="3760190" y="2801976"/>
                    <a:pt x="4051888" y="2841997"/>
                    <a:pt x="4326779" y="3167748"/>
                  </a:cubicBezTo>
                  <a:cubicBezTo>
                    <a:pt x="4601670" y="3493498"/>
                    <a:pt x="4485487" y="3546091"/>
                    <a:pt x="4536805" y="3756495"/>
                  </a:cubicBezTo>
                  <a:lnTo>
                    <a:pt x="4752342" y="4413370"/>
                  </a:lnTo>
                  <a:cubicBezTo>
                    <a:pt x="4776229" y="4488968"/>
                    <a:pt x="4921698" y="5011408"/>
                    <a:pt x="5028142" y="5396110"/>
                  </a:cubicBezTo>
                  <a:lnTo>
                    <a:pt x="5032938" y="5413457"/>
                  </a:lnTo>
                  <a:lnTo>
                    <a:pt x="100138" y="5413457"/>
                  </a:lnTo>
                  <a:lnTo>
                    <a:pt x="114831" y="5394105"/>
                  </a:lnTo>
                  <a:cubicBezTo>
                    <a:pt x="118184" y="5389476"/>
                    <a:pt x="119771" y="5386851"/>
                    <a:pt x="119116" y="5386524"/>
                  </a:cubicBezTo>
                  <a:lnTo>
                    <a:pt x="123437" y="5326834"/>
                  </a:lnTo>
                  <a:cubicBezTo>
                    <a:pt x="178177" y="5193407"/>
                    <a:pt x="308182" y="5227596"/>
                    <a:pt x="287655" y="4926552"/>
                  </a:cubicBezTo>
                  <a:cubicBezTo>
                    <a:pt x="267129" y="4625508"/>
                    <a:pt x="-9891" y="3835646"/>
                    <a:pt x="273" y="3520571"/>
                  </a:cubicBezTo>
                  <a:cubicBezTo>
                    <a:pt x="10437" y="3205496"/>
                    <a:pt x="208889" y="2769125"/>
                    <a:pt x="418360" y="2548109"/>
                  </a:cubicBezTo>
                  <a:cubicBezTo>
                    <a:pt x="627831" y="2327093"/>
                    <a:pt x="1043744" y="2340112"/>
                    <a:pt x="1334548" y="2258003"/>
                  </a:cubicBezTo>
                  <a:lnTo>
                    <a:pt x="1375603" y="2032203"/>
                  </a:lnTo>
                  <a:cubicBezTo>
                    <a:pt x="1295204" y="1909039"/>
                    <a:pt x="833039" y="1697003"/>
                    <a:pt x="868962" y="1418174"/>
                  </a:cubicBezTo>
                  <a:cubicBezTo>
                    <a:pt x="904885" y="1139344"/>
                    <a:pt x="1348232" y="612398"/>
                    <a:pt x="1591139" y="359228"/>
                  </a:cubicBezTo>
                  <a:lnTo>
                    <a:pt x="2309594" y="0"/>
                  </a:lnTo>
                  <a:close/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pic>
          <p:nvPicPr>
            <p:cNvPr id="194" name="图片 193" descr="男人的黑白照&#10;&#10;中度可信度描述已自动生成">
              <a:extLst>
                <a:ext uri="{FF2B5EF4-FFF2-40B4-BE49-F238E27FC236}">
                  <a16:creationId xmlns:a16="http://schemas.microsoft.com/office/drawing/2014/main" id="{1EC4532F-B6E9-7ED7-82E0-6B41CEF537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3908" y="811019"/>
              <a:ext cx="9070472" cy="6046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36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C5A9C1-E17E-843B-7DE2-9B24823EC9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accent4">
                <a:lumMod val="90000"/>
              </a:schemeClr>
            </a:fgClr>
            <a:bgClr>
              <a:srgbClr val="E6DDB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BEB770F-FD84-78FC-CB01-715B6BEA25AC}"/>
              </a:ext>
            </a:extLst>
          </p:cNvPr>
          <p:cNvGrpSpPr/>
          <p:nvPr userDrawn="1"/>
        </p:nvGrpSpPr>
        <p:grpSpPr>
          <a:xfrm>
            <a:off x="487491" y="828128"/>
            <a:ext cx="5608685" cy="1748086"/>
            <a:chOff x="3689573" y="796789"/>
            <a:chExt cx="4107564" cy="1540120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64BF6F6B-D520-A905-3F76-F55ED54D929B}"/>
                </a:ext>
              </a:extLst>
            </p:cNvPr>
            <p:cNvSpPr/>
            <p:nvPr/>
          </p:nvSpPr>
          <p:spPr>
            <a:xfrm rot="60000">
              <a:off x="3689573" y="803708"/>
              <a:ext cx="4107564" cy="1533201"/>
            </a:xfrm>
            <a:custGeom>
              <a:avLst/>
              <a:gdLst>
                <a:gd name="connsiteX0" fmla="*/ 95250 w 3943350"/>
                <a:gd name="connsiteY0" fmla="*/ 514350 h 1471906"/>
                <a:gd name="connsiteX1" fmla="*/ 152400 w 3943350"/>
                <a:gd name="connsiteY1" fmla="*/ 419100 h 1471906"/>
                <a:gd name="connsiteX2" fmla="*/ 381000 w 3943350"/>
                <a:gd name="connsiteY2" fmla="*/ 323850 h 1471906"/>
                <a:gd name="connsiteX3" fmla="*/ 495300 w 3943350"/>
                <a:gd name="connsiteY3" fmla="*/ 285750 h 1471906"/>
                <a:gd name="connsiteX4" fmla="*/ 666750 w 3943350"/>
                <a:gd name="connsiteY4" fmla="*/ 247650 h 1471906"/>
                <a:gd name="connsiteX5" fmla="*/ 914400 w 3943350"/>
                <a:gd name="connsiteY5" fmla="*/ 304800 h 1471906"/>
                <a:gd name="connsiteX6" fmla="*/ 990600 w 3943350"/>
                <a:gd name="connsiteY6" fmla="*/ 342900 h 1471906"/>
                <a:gd name="connsiteX7" fmla="*/ 1066800 w 3943350"/>
                <a:gd name="connsiteY7" fmla="*/ 304800 h 1471906"/>
                <a:gd name="connsiteX8" fmla="*/ 1104900 w 3943350"/>
                <a:gd name="connsiteY8" fmla="*/ 247650 h 1471906"/>
                <a:gd name="connsiteX9" fmla="*/ 1162050 w 3943350"/>
                <a:gd name="connsiteY9" fmla="*/ 171450 h 1471906"/>
                <a:gd name="connsiteX10" fmla="*/ 1200150 w 3943350"/>
                <a:gd name="connsiteY10" fmla="*/ 95250 h 1471906"/>
                <a:gd name="connsiteX11" fmla="*/ 1257300 w 3943350"/>
                <a:gd name="connsiteY11" fmla="*/ 76200 h 1471906"/>
                <a:gd name="connsiteX12" fmla="*/ 1809750 w 3943350"/>
                <a:gd name="connsiteY12" fmla="*/ 95250 h 1471906"/>
                <a:gd name="connsiteX13" fmla="*/ 1924050 w 3943350"/>
                <a:gd name="connsiteY13" fmla="*/ 114300 h 1471906"/>
                <a:gd name="connsiteX14" fmla="*/ 1962150 w 3943350"/>
                <a:gd name="connsiteY14" fmla="*/ 171450 h 1471906"/>
                <a:gd name="connsiteX15" fmla="*/ 1943100 w 3943350"/>
                <a:gd name="connsiteY15" fmla="*/ 266700 h 1471906"/>
                <a:gd name="connsiteX16" fmla="*/ 2095500 w 3943350"/>
                <a:gd name="connsiteY16" fmla="*/ 247650 h 1471906"/>
                <a:gd name="connsiteX17" fmla="*/ 2305050 w 3943350"/>
                <a:gd name="connsiteY17" fmla="*/ 209550 h 1471906"/>
                <a:gd name="connsiteX18" fmla="*/ 2667000 w 3943350"/>
                <a:gd name="connsiteY18" fmla="*/ 114300 h 1471906"/>
                <a:gd name="connsiteX19" fmla="*/ 2800350 w 3943350"/>
                <a:gd name="connsiteY19" fmla="*/ 95250 h 1471906"/>
                <a:gd name="connsiteX20" fmla="*/ 2857500 w 3943350"/>
                <a:gd name="connsiteY20" fmla="*/ 76200 h 1471906"/>
                <a:gd name="connsiteX21" fmla="*/ 2876550 w 3943350"/>
                <a:gd name="connsiteY21" fmla="*/ 133350 h 1471906"/>
                <a:gd name="connsiteX22" fmla="*/ 2933700 w 3943350"/>
                <a:gd name="connsiteY22" fmla="*/ 190500 h 1471906"/>
                <a:gd name="connsiteX23" fmla="*/ 3009900 w 3943350"/>
                <a:gd name="connsiteY23" fmla="*/ 152400 h 1471906"/>
                <a:gd name="connsiteX24" fmla="*/ 3124200 w 3943350"/>
                <a:gd name="connsiteY24" fmla="*/ 76200 h 1471906"/>
                <a:gd name="connsiteX25" fmla="*/ 3543300 w 3943350"/>
                <a:gd name="connsiteY25" fmla="*/ 0 h 1471906"/>
                <a:gd name="connsiteX26" fmla="*/ 3771900 w 3943350"/>
                <a:gd name="connsiteY26" fmla="*/ 19050 h 1471906"/>
                <a:gd name="connsiteX27" fmla="*/ 3848100 w 3943350"/>
                <a:gd name="connsiteY27" fmla="*/ 57150 h 1471906"/>
                <a:gd name="connsiteX28" fmla="*/ 3810000 w 3943350"/>
                <a:gd name="connsiteY28" fmla="*/ 323850 h 1471906"/>
                <a:gd name="connsiteX29" fmla="*/ 3790950 w 3943350"/>
                <a:gd name="connsiteY29" fmla="*/ 400050 h 1471906"/>
                <a:gd name="connsiteX30" fmla="*/ 3810000 w 3943350"/>
                <a:gd name="connsiteY30" fmla="*/ 533400 h 1471906"/>
                <a:gd name="connsiteX31" fmla="*/ 3848100 w 3943350"/>
                <a:gd name="connsiteY31" fmla="*/ 609600 h 1471906"/>
                <a:gd name="connsiteX32" fmla="*/ 3867150 w 3943350"/>
                <a:gd name="connsiteY32" fmla="*/ 723900 h 1471906"/>
                <a:gd name="connsiteX33" fmla="*/ 3886200 w 3943350"/>
                <a:gd name="connsiteY33" fmla="*/ 800100 h 1471906"/>
                <a:gd name="connsiteX34" fmla="*/ 3905250 w 3943350"/>
                <a:gd name="connsiteY34" fmla="*/ 895350 h 1471906"/>
                <a:gd name="connsiteX35" fmla="*/ 3943350 w 3943350"/>
                <a:gd name="connsiteY35" fmla="*/ 1009650 h 1471906"/>
                <a:gd name="connsiteX36" fmla="*/ 3771900 w 3943350"/>
                <a:gd name="connsiteY36" fmla="*/ 1181100 h 1471906"/>
                <a:gd name="connsiteX37" fmla="*/ 3581400 w 3943350"/>
                <a:gd name="connsiteY37" fmla="*/ 1200150 h 1471906"/>
                <a:gd name="connsiteX38" fmla="*/ 2533650 w 3943350"/>
                <a:gd name="connsiteY38" fmla="*/ 1200150 h 1471906"/>
                <a:gd name="connsiteX39" fmla="*/ 2228850 w 3943350"/>
                <a:gd name="connsiteY39" fmla="*/ 1276350 h 1471906"/>
                <a:gd name="connsiteX40" fmla="*/ 2000250 w 3943350"/>
                <a:gd name="connsiteY40" fmla="*/ 1409700 h 1471906"/>
                <a:gd name="connsiteX41" fmla="*/ 1847850 w 3943350"/>
                <a:gd name="connsiteY41" fmla="*/ 1428750 h 1471906"/>
                <a:gd name="connsiteX42" fmla="*/ 1619250 w 3943350"/>
                <a:gd name="connsiteY42" fmla="*/ 1390650 h 1471906"/>
                <a:gd name="connsiteX43" fmla="*/ 495300 w 3943350"/>
                <a:gd name="connsiteY43" fmla="*/ 1447800 h 1471906"/>
                <a:gd name="connsiteX44" fmla="*/ 361950 w 3943350"/>
                <a:gd name="connsiteY44" fmla="*/ 1466850 h 1471906"/>
                <a:gd name="connsiteX45" fmla="*/ 209550 w 3943350"/>
                <a:gd name="connsiteY45" fmla="*/ 1333500 h 1471906"/>
                <a:gd name="connsiteX46" fmla="*/ 76200 w 3943350"/>
                <a:gd name="connsiteY46" fmla="*/ 1028700 h 1471906"/>
                <a:gd name="connsiteX47" fmla="*/ 133350 w 3943350"/>
                <a:gd name="connsiteY47" fmla="*/ 971550 h 1471906"/>
                <a:gd name="connsiteX48" fmla="*/ 38100 w 3943350"/>
                <a:gd name="connsiteY48" fmla="*/ 723900 h 1471906"/>
                <a:gd name="connsiteX49" fmla="*/ 0 w 3943350"/>
                <a:gd name="connsiteY49" fmla="*/ 685800 h 147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43350" h="1471906">
                  <a:moveTo>
                    <a:pt x="95250" y="514350"/>
                  </a:moveTo>
                  <a:cubicBezTo>
                    <a:pt x="114300" y="482600"/>
                    <a:pt x="126218" y="445282"/>
                    <a:pt x="152400" y="419100"/>
                  </a:cubicBezTo>
                  <a:cubicBezTo>
                    <a:pt x="254760" y="316740"/>
                    <a:pt x="258714" y="354422"/>
                    <a:pt x="381000" y="323850"/>
                  </a:cubicBezTo>
                  <a:cubicBezTo>
                    <a:pt x="419962" y="314110"/>
                    <a:pt x="456338" y="295490"/>
                    <a:pt x="495300" y="285750"/>
                  </a:cubicBezTo>
                  <a:cubicBezTo>
                    <a:pt x="763514" y="218696"/>
                    <a:pt x="503238" y="302154"/>
                    <a:pt x="666750" y="247650"/>
                  </a:cubicBezTo>
                  <a:cubicBezTo>
                    <a:pt x="717598" y="257820"/>
                    <a:pt x="845226" y="275154"/>
                    <a:pt x="914400" y="304800"/>
                  </a:cubicBezTo>
                  <a:cubicBezTo>
                    <a:pt x="940502" y="315987"/>
                    <a:pt x="965200" y="330200"/>
                    <a:pt x="990600" y="342900"/>
                  </a:cubicBezTo>
                  <a:cubicBezTo>
                    <a:pt x="1016000" y="330200"/>
                    <a:pt x="1044984" y="322980"/>
                    <a:pt x="1066800" y="304800"/>
                  </a:cubicBezTo>
                  <a:cubicBezTo>
                    <a:pt x="1084389" y="290143"/>
                    <a:pt x="1091592" y="266281"/>
                    <a:pt x="1104900" y="247650"/>
                  </a:cubicBezTo>
                  <a:cubicBezTo>
                    <a:pt x="1123354" y="221814"/>
                    <a:pt x="1145223" y="198374"/>
                    <a:pt x="1162050" y="171450"/>
                  </a:cubicBezTo>
                  <a:cubicBezTo>
                    <a:pt x="1177101" y="147368"/>
                    <a:pt x="1180070" y="115330"/>
                    <a:pt x="1200150" y="95250"/>
                  </a:cubicBezTo>
                  <a:cubicBezTo>
                    <a:pt x="1214349" y="81051"/>
                    <a:pt x="1238250" y="82550"/>
                    <a:pt x="1257300" y="76200"/>
                  </a:cubicBezTo>
                  <a:cubicBezTo>
                    <a:pt x="1441450" y="82550"/>
                    <a:pt x="1625791" y="84738"/>
                    <a:pt x="1809750" y="95250"/>
                  </a:cubicBezTo>
                  <a:cubicBezTo>
                    <a:pt x="1848313" y="97454"/>
                    <a:pt x="1889502" y="97026"/>
                    <a:pt x="1924050" y="114300"/>
                  </a:cubicBezTo>
                  <a:cubicBezTo>
                    <a:pt x="1944528" y="124539"/>
                    <a:pt x="1949450" y="152400"/>
                    <a:pt x="1962150" y="171450"/>
                  </a:cubicBezTo>
                  <a:cubicBezTo>
                    <a:pt x="1955800" y="203200"/>
                    <a:pt x="1914987" y="250636"/>
                    <a:pt x="1943100" y="266700"/>
                  </a:cubicBezTo>
                  <a:cubicBezTo>
                    <a:pt x="1987550" y="292100"/>
                    <a:pt x="2044931" y="255635"/>
                    <a:pt x="2095500" y="247650"/>
                  </a:cubicBezTo>
                  <a:cubicBezTo>
                    <a:pt x="2165626" y="236577"/>
                    <a:pt x="2235912" y="225682"/>
                    <a:pt x="2305050" y="209550"/>
                  </a:cubicBezTo>
                  <a:cubicBezTo>
                    <a:pt x="2426544" y="181201"/>
                    <a:pt x="2543496" y="131943"/>
                    <a:pt x="2667000" y="114300"/>
                  </a:cubicBezTo>
                  <a:lnTo>
                    <a:pt x="2800350" y="95250"/>
                  </a:lnTo>
                  <a:cubicBezTo>
                    <a:pt x="2819400" y="88900"/>
                    <a:pt x="2839539" y="67220"/>
                    <a:pt x="2857500" y="76200"/>
                  </a:cubicBezTo>
                  <a:cubicBezTo>
                    <a:pt x="2875461" y="85180"/>
                    <a:pt x="2865411" y="116642"/>
                    <a:pt x="2876550" y="133350"/>
                  </a:cubicBezTo>
                  <a:cubicBezTo>
                    <a:pt x="2891494" y="155766"/>
                    <a:pt x="2914650" y="171450"/>
                    <a:pt x="2933700" y="190500"/>
                  </a:cubicBezTo>
                  <a:cubicBezTo>
                    <a:pt x="2959100" y="177800"/>
                    <a:pt x="2985549" y="167011"/>
                    <a:pt x="3009900" y="152400"/>
                  </a:cubicBezTo>
                  <a:cubicBezTo>
                    <a:pt x="3049165" y="128841"/>
                    <a:pt x="3082249" y="94554"/>
                    <a:pt x="3124200" y="76200"/>
                  </a:cubicBezTo>
                  <a:cubicBezTo>
                    <a:pt x="3285546" y="5611"/>
                    <a:pt x="3366731" y="14714"/>
                    <a:pt x="3543300" y="0"/>
                  </a:cubicBezTo>
                  <a:cubicBezTo>
                    <a:pt x="3619500" y="6350"/>
                    <a:pt x="3696746" y="4959"/>
                    <a:pt x="3771900" y="19050"/>
                  </a:cubicBezTo>
                  <a:cubicBezTo>
                    <a:pt x="3799812" y="24283"/>
                    <a:pt x="3844578" y="28971"/>
                    <a:pt x="3848100" y="57150"/>
                  </a:cubicBezTo>
                  <a:cubicBezTo>
                    <a:pt x="3859239" y="146259"/>
                    <a:pt x="3824763" y="235269"/>
                    <a:pt x="3810000" y="323850"/>
                  </a:cubicBezTo>
                  <a:cubicBezTo>
                    <a:pt x="3805696" y="349675"/>
                    <a:pt x="3797300" y="374650"/>
                    <a:pt x="3790950" y="400050"/>
                  </a:cubicBezTo>
                  <a:cubicBezTo>
                    <a:pt x="3797300" y="444500"/>
                    <a:pt x="3798186" y="490081"/>
                    <a:pt x="3810000" y="533400"/>
                  </a:cubicBezTo>
                  <a:cubicBezTo>
                    <a:pt x="3817472" y="560797"/>
                    <a:pt x="3839940" y="582400"/>
                    <a:pt x="3848100" y="609600"/>
                  </a:cubicBezTo>
                  <a:cubicBezTo>
                    <a:pt x="3859199" y="646597"/>
                    <a:pt x="3859575" y="686025"/>
                    <a:pt x="3867150" y="723900"/>
                  </a:cubicBezTo>
                  <a:cubicBezTo>
                    <a:pt x="3872285" y="749573"/>
                    <a:pt x="3880520" y="774542"/>
                    <a:pt x="3886200" y="800100"/>
                  </a:cubicBezTo>
                  <a:cubicBezTo>
                    <a:pt x="3893224" y="831708"/>
                    <a:pt x="3896731" y="864112"/>
                    <a:pt x="3905250" y="895350"/>
                  </a:cubicBezTo>
                  <a:cubicBezTo>
                    <a:pt x="3915817" y="934096"/>
                    <a:pt x="3930650" y="971550"/>
                    <a:pt x="3943350" y="1009650"/>
                  </a:cubicBezTo>
                  <a:cubicBezTo>
                    <a:pt x="3895762" y="1200001"/>
                    <a:pt x="3955885" y="1159455"/>
                    <a:pt x="3771900" y="1181100"/>
                  </a:cubicBezTo>
                  <a:cubicBezTo>
                    <a:pt x="3708520" y="1188556"/>
                    <a:pt x="3644900" y="1193800"/>
                    <a:pt x="3581400" y="1200150"/>
                  </a:cubicBezTo>
                  <a:cubicBezTo>
                    <a:pt x="3208518" y="1183938"/>
                    <a:pt x="2916145" y="1160307"/>
                    <a:pt x="2533650" y="1200150"/>
                  </a:cubicBezTo>
                  <a:cubicBezTo>
                    <a:pt x="2429487" y="1211000"/>
                    <a:pt x="2228850" y="1276350"/>
                    <a:pt x="2228850" y="1276350"/>
                  </a:cubicBezTo>
                  <a:cubicBezTo>
                    <a:pt x="2103251" y="1370549"/>
                    <a:pt x="2118368" y="1390014"/>
                    <a:pt x="2000250" y="1409700"/>
                  </a:cubicBezTo>
                  <a:cubicBezTo>
                    <a:pt x="1949751" y="1418116"/>
                    <a:pt x="1898650" y="1422400"/>
                    <a:pt x="1847850" y="1428750"/>
                  </a:cubicBezTo>
                  <a:cubicBezTo>
                    <a:pt x="1771650" y="1416050"/>
                    <a:pt x="1696471" y="1392795"/>
                    <a:pt x="1619250" y="1390650"/>
                  </a:cubicBezTo>
                  <a:cubicBezTo>
                    <a:pt x="1495394" y="1387210"/>
                    <a:pt x="503227" y="1447347"/>
                    <a:pt x="495300" y="1447800"/>
                  </a:cubicBezTo>
                  <a:cubicBezTo>
                    <a:pt x="450850" y="1454150"/>
                    <a:pt x="403640" y="1483526"/>
                    <a:pt x="361950" y="1466850"/>
                  </a:cubicBezTo>
                  <a:cubicBezTo>
                    <a:pt x="299276" y="1441781"/>
                    <a:pt x="249071" y="1388222"/>
                    <a:pt x="209550" y="1333500"/>
                  </a:cubicBezTo>
                  <a:cubicBezTo>
                    <a:pt x="180125" y="1292758"/>
                    <a:pt x="107152" y="1106081"/>
                    <a:pt x="76200" y="1028700"/>
                  </a:cubicBezTo>
                  <a:cubicBezTo>
                    <a:pt x="95250" y="1009650"/>
                    <a:pt x="131113" y="998398"/>
                    <a:pt x="133350" y="971550"/>
                  </a:cubicBezTo>
                  <a:cubicBezTo>
                    <a:pt x="142878" y="857212"/>
                    <a:pt x="100811" y="799153"/>
                    <a:pt x="38100" y="723900"/>
                  </a:cubicBezTo>
                  <a:cubicBezTo>
                    <a:pt x="26602" y="710102"/>
                    <a:pt x="12700" y="698500"/>
                    <a:pt x="0" y="6858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FC151B7F-FAD7-8FFF-1C05-D478585540CA}"/>
                </a:ext>
              </a:extLst>
            </p:cNvPr>
            <p:cNvSpPr/>
            <p:nvPr/>
          </p:nvSpPr>
          <p:spPr>
            <a:xfrm rot="60000">
              <a:off x="3785393" y="796789"/>
              <a:ext cx="3880178" cy="1448326"/>
            </a:xfrm>
            <a:custGeom>
              <a:avLst/>
              <a:gdLst>
                <a:gd name="connsiteX0" fmla="*/ 95250 w 3943350"/>
                <a:gd name="connsiteY0" fmla="*/ 514350 h 1471906"/>
                <a:gd name="connsiteX1" fmla="*/ 152400 w 3943350"/>
                <a:gd name="connsiteY1" fmla="*/ 419100 h 1471906"/>
                <a:gd name="connsiteX2" fmla="*/ 381000 w 3943350"/>
                <a:gd name="connsiteY2" fmla="*/ 323850 h 1471906"/>
                <a:gd name="connsiteX3" fmla="*/ 495300 w 3943350"/>
                <a:gd name="connsiteY3" fmla="*/ 285750 h 1471906"/>
                <a:gd name="connsiteX4" fmla="*/ 666750 w 3943350"/>
                <a:gd name="connsiteY4" fmla="*/ 247650 h 1471906"/>
                <a:gd name="connsiteX5" fmla="*/ 914400 w 3943350"/>
                <a:gd name="connsiteY5" fmla="*/ 304800 h 1471906"/>
                <a:gd name="connsiteX6" fmla="*/ 990600 w 3943350"/>
                <a:gd name="connsiteY6" fmla="*/ 342900 h 1471906"/>
                <a:gd name="connsiteX7" fmla="*/ 1066800 w 3943350"/>
                <a:gd name="connsiteY7" fmla="*/ 304800 h 1471906"/>
                <a:gd name="connsiteX8" fmla="*/ 1104900 w 3943350"/>
                <a:gd name="connsiteY8" fmla="*/ 247650 h 1471906"/>
                <a:gd name="connsiteX9" fmla="*/ 1162050 w 3943350"/>
                <a:gd name="connsiteY9" fmla="*/ 171450 h 1471906"/>
                <a:gd name="connsiteX10" fmla="*/ 1200150 w 3943350"/>
                <a:gd name="connsiteY10" fmla="*/ 95250 h 1471906"/>
                <a:gd name="connsiteX11" fmla="*/ 1257300 w 3943350"/>
                <a:gd name="connsiteY11" fmla="*/ 76200 h 1471906"/>
                <a:gd name="connsiteX12" fmla="*/ 1809750 w 3943350"/>
                <a:gd name="connsiteY12" fmla="*/ 95250 h 1471906"/>
                <a:gd name="connsiteX13" fmla="*/ 1924050 w 3943350"/>
                <a:gd name="connsiteY13" fmla="*/ 114300 h 1471906"/>
                <a:gd name="connsiteX14" fmla="*/ 1962150 w 3943350"/>
                <a:gd name="connsiteY14" fmla="*/ 171450 h 1471906"/>
                <a:gd name="connsiteX15" fmla="*/ 1943100 w 3943350"/>
                <a:gd name="connsiteY15" fmla="*/ 266700 h 1471906"/>
                <a:gd name="connsiteX16" fmla="*/ 2095500 w 3943350"/>
                <a:gd name="connsiteY16" fmla="*/ 247650 h 1471906"/>
                <a:gd name="connsiteX17" fmla="*/ 2305050 w 3943350"/>
                <a:gd name="connsiteY17" fmla="*/ 209550 h 1471906"/>
                <a:gd name="connsiteX18" fmla="*/ 2667000 w 3943350"/>
                <a:gd name="connsiteY18" fmla="*/ 114300 h 1471906"/>
                <a:gd name="connsiteX19" fmla="*/ 2800350 w 3943350"/>
                <a:gd name="connsiteY19" fmla="*/ 95250 h 1471906"/>
                <a:gd name="connsiteX20" fmla="*/ 2857500 w 3943350"/>
                <a:gd name="connsiteY20" fmla="*/ 76200 h 1471906"/>
                <a:gd name="connsiteX21" fmla="*/ 2876550 w 3943350"/>
                <a:gd name="connsiteY21" fmla="*/ 133350 h 1471906"/>
                <a:gd name="connsiteX22" fmla="*/ 2933700 w 3943350"/>
                <a:gd name="connsiteY22" fmla="*/ 190500 h 1471906"/>
                <a:gd name="connsiteX23" fmla="*/ 3009900 w 3943350"/>
                <a:gd name="connsiteY23" fmla="*/ 152400 h 1471906"/>
                <a:gd name="connsiteX24" fmla="*/ 3124200 w 3943350"/>
                <a:gd name="connsiteY24" fmla="*/ 76200 h 1471906"/>
                <a:gd name="connsiteX25" fmla="*/ 3543300 w 3943350"/>
                <a:gd name="connsiteY25" fmla="*/ 0 h 1471906"/>
                <a:gd name="connsiteX26" fmla="*/ 3771900 w 3943350"/>
                <a:gd name="connsiteY26" fmla="*/ 19050 h 1471906"/>
                <a:gd name="connsiteX27" fmla="*/ 3848100 w 3943350"/>
                <a:gd name="connsiteY27" fmla="*/ 57150 h 1471906"/>
                <a:gd name="connsiteX28" fmla="*/ 3810000 w 3943350"/>
                <a:gd name="connsiteY28" fmla="*/ 323850 h 1471906"/>
                <a:gd name="connsiteX29" fmla="*/ 3790950 w 3943350"/>
                <a:gd name="connsiteY29" fmla="*/ 400050 h 1471906"/>
                <a:gd name="connsiteX30" fmla="*/ 3810000 w 3943350"/>
                <a:gd name="connsiteY30" fmla="*/ 533400 h 1471906"/>
                <a:gd name="connsiteX31" fmla="*/ 3848100 w 3943350"/>
                <a:gd name="connsiteY31" fmla="*/ 609600 h 1471906"/>
                <a:gd name="connsiteX32" fmla="*/ 3867150 w 3943350"/>
                <a:gd name="connsiteY32" fmla="*/ 723900 h 1471906"/>
                <a:gd name="connsiteX33" fmla="*/ 3886200 w 3943350"/>
                <a:gd name="connsiteY33" fmla="*/ 800100 h 1471906"/>
                <a:gd name="connsiteX34" fmla="*/ 3905250 w 3943350"/>
                <a:gd name="connsiteY34" fmla="*/ 895350 h 1471906"/>
                <a:gd name="connsiteX35" fmla="*/ 3943350 w 3943350"/>
                <a:gd name="connsiteY35" fmla="*/ 1009650 h 1471906"/>
                <a:gd name="connsiteX36" fmla="*/ 3771900 w 3943350"/>
                <a:gd name="connsiteY36" fmla="*/ 1181100 h 1471906"/>
                <a:gd name="connsiteX37" fmla="*/ 3581400 w 3943350"/>
                <a:gd name="connsiteY37" fmla="*/ 1200150 h 1471906"/>
                <a:gd name="connsiteX38" fmla="*/ 2533650 w 3943350"/>
                <a:gd name="connsiteY38" fmla="*/ 1200150 h 1471906"/>
                <a:gd name="connsiteX39" fmla="*/ 2228850 w 3943350"/>
                <a:gd name="connsiteY39" fmla="*/ 1276350 h 1471906"/>
                <a:gd name="connsiteX40" fmla="*/ 2000250 w 3943350"/>
                <a:gd name="connsiteY40" fmla="*/ 1409700 h 1471906"/>
                <a:gd name="connsiteX41" fmla="*/ 1847850 w 3943350"/>
                <a:gd name="connsiteY41" fmla="*/ 1428750 h 1471906"/>
                <a:gd name="connsiteX42" fmla="*/ 1619250 w 3943350"/>
                <a:gd name="connsiteY42" fmla="*/ 1390650 h 1471906"/>
                <a:gd name="connsiteX43" fmla="*/ 495300 w 3943350"/>
                <a:gd name="connsiteY43" fmla="*/ 1447800 h 1471906"/>
                <a:gd name="connsiteX44" fmla="*/ 361950 w 3943350"/>
                <a:gd name="connsiteY44" fmla="*/ 1466850 h 1471906"/>
                <a:gd name="connsiteX45" fmla="*/ 209550 w 3943350"/>
                <a:gd name="connsiteY45" fmla="*/ 1333500 h 1471906"/>
                <a:gd name="connsiteX46" fmla="*/ 76200 w 3943350"/>
                <a:gd name="connsiteY46" fmla="*/ 1028700 h 1471906"/>
                <a:gd name="connsiteX47" fmla="*/ 133350 w 3943350"/>
                <a:gd name="connsiteY47" fmla="*/ 971550 h 1471906"/>
                <a:gd name="connsiteX48" fmla="*/ 38100 w 3943350"/>
                <a:gd name="connsiteY48" fmla="*/ 723900 h 1471906"/>
                <a:gd name="connsiteX49" fmla="*/ 0 w 3943350"/>
                <a:gd name="connsiteY49" fmla="*/ 685800 h 147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43350" h="1471906">
                  <a:moveTo>
                    <a:pt x="95250" y="514350"/>
                  </a:moveTo>
                  <a:cubicBezTo>
                    <a:pt x="114300" y="482600"/>
                    <a:pt x="126218" y="445282"/>
                    <a:pt x="152400" y="419100"/>
                  </a:cubicBezTo>
                  <a:cubicBezTo>
                    <a:pt x="254760" y="316740"/>
                    <a:pt x="258714" y="354422"/>
                    <a:pt x="381000" y="323850"/>
                  </a:cubicBezTo>
                  <a:cubicBezTo>
                    <a:pt x="419962" y="314110"/>
                    <a:pt x="456338" y="295490"/>
                    <a:pt x="495300" y="285750"/>
                  </a:cubicBezTo>
                  <a:cubicBezTo>
                    <a:pt x="763514" y="218696"/>
                    <a:pt x="503238" y="302154"/>
                    <a:pt x="666750" y="247650"/>
                  </a:cubicBezTo>
                  <a:cubicBezTo>
                    <a:pt x="717598" y="257820"/>
                    <a:pt x="845226" y="275154"/>
                    <a:pt x="914400" y="304800"/>
                  </a:cubicBezTo>
                  <a:cubicBezTo>
                    <a:pt x="940502" y="315987"/>
                    <a:pt x="965200" y="330200"/>
                    <a:pt x="990600" y="342900"/>
                  </a:cubicBezTo>
                  <a:cubicBezTo>
                    <a:pt x="1016000" y="330200"/>
                    <a:pt x="1044984" y="322980"/>
                    <a:pt x="1066800" y="304800"/>
                  </a:cubicBezTo>
                  <a:cubicBezTo>
                    <a:pt x="1084389" y="290143"/>
                    <a:pt x="1091592" y="266281"/>
                    <a:pt x="1104900" y="247650"/>
                  </a:cubicBezTo>
                  <a:cubicBezTo>
                    <a:pt x="1123354" y="221814"/>
                    <a:pt x="1145223" y="198374"/>
                    <a:pt x="1162050" y="171450"/>
                  </a:cubicBezTo>
                  <a:cubicBezTo>
                    <a:pt x="1177101" y="147368"/>
                    <a:pt x="1180070" y="115330"/>
                    <a:pt x="1200150" y="95250"/>
                  </a:cubicBezTo>
                  <a:cubicBezTo>
                    <a:pt x="1214349" y="81051"/>
                    <a:pt x="1238250" y="82550"/>
                    <a:pt x="1257300" y="76200"/>
                  </a:cubicBezTo>
                  <a:cubicBezTo>
                    <a:pt x="1441450" y="82550"/>
                    <a:pt x="1625791" y="84738"/>
                    <a:pt x="1809750" y="95250"/>
                  </a:cubicBezTo>
                  <a:cubicBezTo>
                    <a:pt x="1848313" y="97454"/>
                    <a:pt x="1889502" y="97026"/>
                    <a:pt x="1924050" y="114300"/>
                  </a:cubicBezTo>
                  <a:cubicBezTo>
                    <a:pt x="1944528" y="124539"/>
                    <a:pt x="1949450" y="152400"/>
                    <a:pt x="1962150" y="171450"/>
                  </a:cubicBezTo>
                  <a:cubicBezTo>
                    <a:pt x="1955800" y="203200"/>
                    <a:pt x="1914987" y="250636"/>
                    <a:pt x="1943100" y="266700"/>
                  </a:cubicBezTo>
                  <a:cubicBezTo>
                    <a:pt x="1987550" y="292100"/>
                    <a:pt x="2044931" y="255635"/>
                    <a:pt x="2095500" y="247650"/>
                  </a:cubicBezTo>
                  <a:cubicBezTo>
                    <a:pt x="2165626" y="236577"/>
                    <a:pt x="2235912" y="225682"/>
                    <a:pt x="2305050" y="209550"/>
                  </a:cubicBezTo>
                  <a:cubicBezTo>
                    <a:pt x="2426544" y="181201"/>
                    <a:pt x="2543496" y="131943"/>
                    <a:pt x="2667000" y="114300"/>
                  </a:cubicBezTo>
                  <a:lnTo>
                    <a:pt x="2800350" y="95250"/>
                  </a:lnTo>
                  <a:cubicBezTo>
                    <a:pt x="2819400" y="88900"/>
                    <a:pt x="2839539" y="67220"/>
                    <a:pt x="2857500" y="76200"/>
                  </a:cubicBezTo>
                  <a:cubicBezTo>
                    <a:pt x="2875461" y="85180"/>
                    <a:pt x="2865411" y="116642"/>
                    <a:pt x="2876550" y="133350"/>
                  </a:cubicBezTo>
                  <a:cubicBezTo>
                    <a:pt x="2891494" y="155766"/>
                    <a:pt x="2914650" y="171450"/>
                    <a:pt x="2933700" y="190500"/>
                  </a:cubicBezTo>
                  <a:cubicBezTo>
                    <a:pt x="2959100" y="177800"/>
                    <a:pt x="2985549" y="167011"/>
                    <a:pt x="3009900" y="152400"/>
                  </a:cubicBezTo>
                  <a:cubicBezTo>
                    <a:pt x="3049165" y="128841"/>
                    <a:pt x="3082249" y="94554"/>
                    <a:pt x="3124200" y="76200"/>
                  </a:cubicBezTo>
                  <a:cubicBezTo>
                    <a:pt x="3285546" y="5611"/>
                    <a:pt x="3366731" y="14714"/>
                    <a:pt x="3543300" y="0"/>
                  </a:cubicBezTo>
                  <a:cubicBezTo>
                    <a:pt x="3619500" y="6350"/>
                    <a:pt x="3696746" y="4959"/>
                    <a:pt x="3771900" y="19050"/>
                  </a:cubicBezTo>
                  <a:cubicBezTo>
                    <a:pt x="3799812" y="24283"/>
                    <a:pt x="3844578" y="28971"/>
                    <a:pt x="3848100" y="57150"/>
                  </a:cubicBezTo>
                  <a:cubicBezTo>
                    <a:pt x="3859239" y="146259"/>
                    <a:pt x="3824763" y="235269"/>
                    <a:pt x="3810000" y="323850"/>
                  </a:cubicBezTo>
                  <a:cubicBezTo>
                    <a:pt x="3805696" y="349675"/>
                    <a:pt x="3797300" y="374650"/>
                    <a:pt x="3790950" y="400050"/>
                  </a:cubicBezTo>
                  <a:cubicBezTo>
                    <a:pt x="3797300" y="444500"/>
                    <a:pt x="3798186" y="490081"/>
                    <a:pt x="3810000" y="533400"/>
                  </a:cubicBezTo>
                  <a:cubicBezTo>
                    <a:pt x="3817472" y="560797"/>
                    <a:pt x="3839940" y="582400"/>
                    <a:pt x="3848100" y="609600"/>
                  </a:cubicBezTo>
                  <a:cubicBezTo>
                    <a:pt x="3859199" y="646597"/>
                    <a:pt x="3859575" y="686025"/>
                    <a:pt x="3867150" y="723900"/>
                  </a:cubicBezTo>
                  <a:cubicBezTo>
                    <a:pt x="3872285" y="749573"/>
                    <a:pt x="3880520" y="774542"/>
                    <a:pt x="3886200" y="800100"/>
                  </a:cubicBezTo>
                  <a:cubicBezTo>
                    <a:pt x="3893224" y="831708"/>
                    <a:pt x="3896731" y="864112"/>
                    <a:pt x="3905250" y="895350"/>
                  </a:cubicBezTo>
                  <a:cubicBezTo>
                    <a:pt x="3915817" y="934096"/>
                    <a:pt x="3930650" y="971550"/>
                    <a:pt x="3943350" y="1009650"/>
                  </a:cubicBezTo>
                  <a:cubicBezTo>
                    <a:pt x="3895762" y="1200001"/>
                    <a:pt x="3955885" y="1159455"/>
                    <a:pt x="3771900" y="1181100"/>
                  </a:cubicBezTo>
                  <a:cubicBezTo>
                    <a:pt x="3708520" y="1188556"/>
                    <a:pt x="3644900" y="1193800"/>
                    <a:pt x="3581400" y="1200150"/>
                  </a:cubicBezTo>
                  <a:cubicBezTo>
                    <a:pt x="3208518" y="1183938"/>
                    <a:pt x="2916145" y="1160307"/>
                    <a:pt x="2533650" y="1200150"/>
                  </a:cubicBezTo>
                  <a:cubicBezTo>
                    <a:pt x="2429487" y="1211000"/>
                    <a:pt x="2228850" y="1276350"/>
                    <a:pt x="2228850" y="1276350"/>
                  </a:cubicBezTo>
                  <a:cubicBezTo>
                    <a:pt x="2103251" y="1370549"/>
                    <a:pt x="2118368" y="1390014"/>
                    <a:pt x="2000250" y="1409700"/>
                  </a:cubicBezTo>
                  <a:cubicBezTo>
                    <a:pt x="1949751" y="1418116"/>
                    <a:pt x="1898650" y="1422400"/>
                    <a:pt x="1847850" y="1428750"/>
                  </a:cubicBezTo>
                  <a:cubicBezTo>
                    <a:pt x="1771650" y="1416050"/>
                    <a:pt x="1696471" y="1392795"/>
                    <a:pt x="1619250" y="1390650"/>
                  </a:cubicBezTo>
                  <a:cubicBezTo>
                    <a:pt x="1495394" y="1387210"/>
                    <a:pt x="503227" y="1447347"/>
                    <a:pt x="495300" y="1447800"/>
                  </a:cubicBezTo>
                  <a:cubicBezTo>
                    <a:pt x="450850" y="1454150"/>
                    <a:pt x="403640" y="1483526"/>
                    <a:pt x="361950" y="1466850"/>
                  </a:cubicBezTo>
                  <a:cubicBezTo>
                    <a:pt x="299276" y="1441781"/>
                    <a:pt x="249071" y="1388222"/>
                    <a:pt x="209550" y="1333500"/>
                  </a:cubicBezTo>
                  <a:cubicBezTo>
                    <a:pt x="180125" y="1292758"/>
                    <a:pt x="107152" y="1106081"/>
                    <a:pt x="76200" y="1028700"/>
                  </a:cubicBezTo>
                  <a:cubicBezTo>
                    <a:pt x="95250" y="1009650"/>
                    <a:pt x="131113" y="998398"/>
                    <a:pt x="133350" y="971550"/>
                  </a:cubicBezTo>
                  <a:cubicBezTo>
                    <a:pt x="142878" y="857212"/>
                    <a:pt x="100811" y="799153"/>
                    <a:pt x="38100" y="723900"/>
                  </a:cubicBezTo>
                  <a:cubicBezTo>
                    <a:pt x="26602" y="710102"/>
                    <a:pt x="12700" y="698500"/>
                    <a:pt x="0" y="685800"/>
                  </a:cubicBezTo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BB22C61-CC60-1672-83B3-A13A156C1910}"/>
              </a:ext>
            </a:extLst>
          </p:cNvPr>
          <p:cNvSpPr/>
          <p:nvPr userDrawn="1"/>
        </p:nvSpPr>
        <p:spPr>
          <a:xfrm flipH="1">
            <a:off x="0" y="0"/>
            <a:ext cx="927338" cy="778742"/>
          </a:xfrm>
          <a:custGeom>
            <a:avLst/>
            <a:gdLst>
              <a:gd name="connsiteX0" fmla="*/ 0 w 927338"/>
              <a:gd name="connsiteY0" fmla="*/ 0 h 778742"/>
              <a:gd name="connsiteX1" fmla="*/ 927338 w 927338"/>
              <a:gd name="connsiteY1" fmla="*/ 0 h 778742"/>
              <a:gd name="connsiteX2" fmla="*/ 927338 w 927338"/>
              <a:gd name="connsiteY2" fmla="*/ 778742 h 778742"/>
              <a:gd name="connsiteX3" fmla="*/ 660996 w 927338"/>
              <a:gd name="connsiteY3" fmla="*/ 696790 h 778742"/>
              <a:gd name="connsiteX4" fmla="*/ 16199 w 927338"/>
              <a:gd name="connsiteY4" fmla="*/ 22170 h 7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38" h="778742">
                <a:moveTo>
                  <a:pt x="0" y="0"/>
                </a:moveTo>
                <a:lnTo>
                  <a:pt x="927338" y="0"/>
                </a:lnTo>
                <a:lnTo>
                  <a:pt x="927338" y="778742"/>
                </a:lnTo>
                <a:lnTo>
                  <a:pt x="660996" y="696790"/>
                </a:lnTo>
                <a:cubicBezTo>
                  <a:pt x="527339" y="655665"/>
                  <a:pt x="255058" y="339989"/>
                  <a:pt x="16199" y="22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2246A8A-ADE6-8C79-A365-F021460DF471}"/>
              </a:ext>
            </a:extLst>
          </p:cNvPr>
          <p:cNvSpPr/>
          <p:nvPr userDrawn="1"/>
        </p:nvSpPr>
        <p:spPr>
          <a:xfrm rot="16200000" flipH="1">
            <a:off x="-112434" y="6381016"/>
            <a:ext cx="589419" cy="364551"/>
          </a:xfrm>
          <a:custGeom>
            <a:avLst/>
            <a:gdLst>
              <a:gd name="connsiteX0" fmla="*/ 0 w 589419"/>
              <a:gd name="connsiteY0" fmla="*/ 0 h 364551"/>
              <a:gd name="connsiteX1" fmla="*/ 589419 w 589419"/>
              <a:gd name="connsiteY1" fmla="*/ 0 h 364551"/>
              <a:gd name="connsiteX2" fmla="*/ 589419 w 589419"/>
              <a:gd name="connsiteY2" fmla="*/ 364551 h 364551"/>
              <a:gd name="connsiteX3" fmla="*/ 327381 w 589419"/>
              <a:gd name="connsiteY3" fmla="*/ 283924 h 364551"/>
              <a:gd name="connsiteX4" fmla="*/ 111464 w 589419"/>
              <a:gd name="connsiteY4" fmla="*/ 120223 h 3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19" h="364551">
                <a:moveTo>
                  <a:pt x="0" y="0"/>
                </a:moveTo>
                <a:lnTo>
                  <a:pt x="589419" y="0"/>
                </a:lnTo>
                <a:lnTo>
                  <a:pt x="589419" y="364551"/>
                </a:lnTo>
                <a:lnTo>
                  <a:pt x="327381" y="283924"/>
                </a:lnTo>
                <a:cubicBezTo>
                  <a:pt x="273919" y="267473"/>
                  <a:pt x="198276" y="207095"/>
                  <a:pt x="111464" y="1202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B2BB19D-D73F-DBE8-FB6C-729AEDB411A8}"/>
              </a:ext>
            </a:extLst>
          </p:cNvPr>
          <p:cNvSpPr/>
          <p:nvPr userDrawn="1"/>
        </p:nvSpPr>
        <p:spPr>
          <a:xfrm rot="3764666">
            <a:off x="5207040" y="484381"/>
            <a:ext cx="509832" cy="557459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12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6AEEBBE-9E05-D451-6158-2E438BE3F1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accent4">
                <a:lumMod val="90000"/>
              </a:schemeClr>
            </a:fgClr>
            <a:bgClr>
              <a:srgbClr val="E6DDB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cs typeface="思源黑体 CN Bold" panose="020B0800000000000000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CFF424A-A0A8-77C0-3FD6-206ECE4D7A3E}"/>
              </a:ext>
            </a:extLst>
          </p:cNvPr>
          <p:cNvGrpSpPr/>
          <p:nvPr userDrawn="1"/>
        </p:nvGrpSpPr>
        <p:grpSpPr>
          <a:xfrm>
            <a:off x="197564" y="1716115"/>
            <a:ext cx="2631117" cy="1238698"/>
            <a:chOff x="589125" y="1722778"/>
            <a:chExt cx="3507125" cy="1314987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A9950C77-298F-15FB-247D-2FFFD7A7024D}"/>
                </a:ext>
              </a:extLst>
            </p:cNvPr>
            <p:cNvSpPr/>
            <p:nvPr/>
          </p:nvSpPr>
          <p:spPr>
            <a:xfrm rot="60000">
              <a:off x="589125" y="1728686"/>
              <a:ext cx="3507125" cy="1309079"/>
            </a:xfrm>
            <a:custGeom>
              <a:avLst/>
              <a:gdLst>
                <a:gd name="connsiteX0" fmla="*/ 95250 w 3943350"/>
                <a:gd name="connsiteY0" fmla="*/ 514350 h 1471906"/>
                <a:gd name="connsiteX1" fmla="*/ 152400 w 3943350"/>
                <a:gd name="connsiteY1" fmla="*/ 419100 h 1471906"/>
                <a:gd name="connsiteX2" fmla="*/ 381000 w 3943350"/>
                <a:gd name="connsiteY2" fmla="*/ 323850 h 1471906"/>
                <a:gd name="connsiteX3" fmla="*/ 495300 w 3943350"/>
                <a:gd name="connsiteY3" fmla="*/ 285750 h 1471906"/>
                <a:gd name="connsiteX4" fmla="*/ 666750 w 3943350"/>
                <a:gd name="connsiteY4" fmla="*/ 247650 h 1471906"/>
                <a:gd name="connsiteX5" fmla="*/ 914400 w 3943350"/>
                <a:gd name="connsiteY5" fmla="*/ 304800 h 1471906"/>
                <a:gd name="connsiteX6" fmla="*/ 990600 w 3943350"/>
                <a:gd name="connsiteY6" fmla="*/ 342900 h 1471906"/>
                <a:gd name="connsiteX7" fmla="*/ 1066800 w 3943350"/>
                <a:gd name="connsiteY7" fmla="*/ 304800 h 1471906"/>
                <a:gd name="connsiteX8" fmla="*/ 1104900 w 3943350"/>
                <a:gd name="connsiteY8" fmla="*/ 247650 h 1471906"/>
                <a:gd name="connsiteX9" fmla="*/ 1162050 w 3943350"/>
                <a:gd name="connsiteY9" fmla="*/ 171450 h 1471906"/>
                <a:gd name="connsiteX10" fmla="*/ 1200150 w 3943350"/>
                <a:gd name="connsiteY10" fmla="*/ 95250 h 1471906"/>
                <a:gd name="connsiteX11" fmla="*/ 1257300 w 3943350"/>
                <a:gd name="connsiteY11" fmla="*/ 76200 h 1471906"/>
                <a:gd name="connsiteX12" fmla="*/ 1809750 w 3943350"/>
                <a:gd name="connsiteY12" fmla="*/ 95250 h 1471906"/>
                <a:gd name="connsiteX13" fmla="*/ 1924050 w 3943350"/>
                <a:gd name="connsiteY13" fmla="*/ 114300 h 1471906"/>
                <a:gd name="connsiteX14" fmla="*/ 1962150 w 3943350"/>
                <a:gd name="connsiteY14" fmla="*/ 171450 h 1471906"/>
                <a:gd name="connsiteX15" fmla="*/ 1943100 w 3943350"/>
                <a:gd name="connsiteY15" fmla="*/ 266700 h 1471906"/>
                <a:gd name="connsiteX16" fmla="*/ 2095500 w 3943350"/>
                <a:gd name="connsiteY16" fmla="*/ 247650 h 1471906"/>
                <a:gd name="connsiteX17" fmla="*/ 2305050 w 3943350"/>
                <a:gd name="connsiteY17" fmla="*/ 209550 h 1471906"/>
                <a:gd name="connsiteX18" fmla="*/ 2667000 w 3943350"/>
                <a:gd name="connsiteY18" fmla="*/ 114300 h 1471906"/>
                <a:gd name="connsiteX19" fmla="*/ 2800350 w 3943350"/>
                <a:gd name="connsiteY19" fmla="*/ 95250 h 1471906"/>
                <a:gd name="connsiteX20" fmla="*/ 2857500 w 3943350"/>
                <a:gd name="connsiteY20" fmla="*/ 76200 h 1471906"/>
                <a:gd name="connsiteX21" fmla="*/ 2876550 w 3943350"/>
                <a:gd name="connsiteY21" fmla="*/ 133350 h 1471906"/>
                <a:gd name="connsiteX22" fmla="*/ 2933700 w 3943350"/>
                <a:gd name="connsiteY22" fmla="*/ 190500 h 1471906"/>
                <a:gd name="connsiteX23" fmla="*/ 3009900 w 3943350"/>
                <a:gd name="connsiteY23" fmla="*/ 152400 h 1471906"/>
                <a:gd name="connsiteX24" fmla="*/ 3124200 w 3943350"/>
                <a:gd name="connsiteY24" fmla="*/ 76200 h 1471906"/>
                <a:gd name="connsiteX25" fmla="*/ 3543300 w 3943350"/>
                <a:gd name="connsiteY25" fmla="*/ 0 h 1471906"/>
                <a:gd name="connsiteX26" fmla="*/ 3771900 w 3943350"/>
                <a:gd name="connsiteY26" fmla="*/ 19050 h 1471906"/>
                <a:gd name="connsiteX27" fmla="*/ 3848100 w 3943350"/>
                <a:gd name="connsiteY27" fmla="*/ 57150 h 1471906"/>
                <a:gd name="connsiteX28" fmla="*/ 3810000 w 3943350"/>
                <a:gd name="connsiteY28" fmla="*/ 323850 h 1471906"/>
                <a:gd name="connsiteX29" fmla="*/ 3790950 w 3943350"/>
                <a:gd name="connsiteY29" fmla="*/ 400050 h 1471906"/>
                <a:gd name="connsiteX30" fmla="*/ 3810000 w 3943350"/>
                <a:gd name="connsiteY30" fmla="*/ 533400 h 1471906"/>
                <a:gd name="connsiteX31" fmla="*/ 3848100 w 3943350"/>
                <a:gd name="connsiteY31" fmla="*/ 609600 h 1471906"/>
                <a:gd name="connsiteX32" fmla="*/ 3867150 w 3943350"/>
                <a:gd name="connsiteY32" fmla="*/ 723900 h 1471906"/>
                <a:gd name="connsiteX33" fmla="*/ 3886200 w 3943350"/>
                <a:gd name="connsiteY33" fmla="*/ 800100 h 1471906"/>
                <a:gd name="connsiteX34" fmla="*/ 3905250 w 3943350"/>
                <a:gd name="connsiteY34" fmla="*/ 895350 h 1471906"/>
                <a:gd name="connsiteX35" fmla="*/ 3943350 w 3943350"/>
                <a:gd name="connsiteY35" fmla="*/ 1009650 h 1471906"/>
                <a:gd name="connsiteX36" fmla="*/ 3771900 w 3943350"/>
                <a:gd name="connsiteY36" fmla="*/ 1181100 h 1471906"/>
                <a:gd name="connsiteX37" fmla="*/ 3581400 w 3943350"/>
                <a:gd name="connsiteY37" fmla="*/ 1200150 h 1471906"/>
                <a:gd name="connsiteX38" fmla="*/ 2533650 w 3943350"/>
                <a:gd name="connsiteY38" fmla="*/ 1200150 h 1471906"/>
                <a:gd name="connsiteX39" fmla="*/ 2228850 w 3943350"/>
                <a:gd name="connsiteY39" fmla="*/ 1276350 h 1471906"/>
                <a:gd name="connsiteX40" fmla="*/ 2000250 w 3943350"/>
                <a:gd name="connsiteY40" fmla="*/ 1409700 h 1471906"/>
                <a:gd name="connsiteX41" fmla="*/ 1847850 w 3943350"/>
                <a:gd name="connsiteY41" fmla="*/ 1428750 h 1471906"/>
                <a:gd name="connsiteX42" fmla="*/ 1619250 w 3943350"/>
                <a:gd name="connsiteY42" fmla="*/ 1390650 h 1471906"/>
                <a:gd name="connsiteX43" fmla="*/ 495300 w 3943350"/>
                <a:gd name="connsiteY43" fmla="*/ 1447800 h 1471906"/>
                <a:gd name="connsiteX44" fmla="*/ 361950 w 3943350"/>
                <a:gd name="connsiteY44" fmla="*/ 1466850 h 1471906"/>
                <a:gd name="connsiteX45" fmla="*/ 209550 w 3943350"/>
                <a:gd name="connsiteY45" fmla="*/ 1333500 h 1471906"/>
                <a:gd name="connsiteX46" fmla="*/ 76200 w 3943350"/>
                <a:gd name="connsiteY46" fmla="*/ 1028700 h 1471906"/>
                <a:gd name="connsiteX47" fmla="*/ 133350 w 3943350"/>
                <a:gd name="connsiteY47" fmla="*/ 971550 h 1471906"/>
                <a:gd name="connsiteX48" fmla="*/ 38100 w 3943350"/>
                <a:gd name="connsiteY48" fmla="*/ 723900 h 1471906"/>
                <a:gd name="connsiteX49" fmla="*/ 0 w 3943350"/>
                <a:gd name="connsiteY49" fmla="*/ 685800 h 147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43350" h="1471906">
                  <a:moveTo>
                    <a:pt x="95250" y="514350"/>
                  </a:moveTo>
                  <a:cubicBezTo>
                    <a:pt x="114300" y="482600"/>
                    <a:pt x="126218" y="445282"/>
                    <a:pt x="152400" y="419100"/>
                  </a:cubicBezTo>
                  <a:cubicBezTo>
                    <a:pt x="254760" y="316740"/>
                    <a:pt x="258714" y="354422"/>
                    <a:pt x="381000" y="323850"/>
                  </a:cubicBezTo>
                  <a:cubicBezTo>
                    <a:pt x="419962" y="314110"/>
                    <a:pt x="456338" y="295490"/>
                    <a:pt x="495300" y="285750"/>
                  </a:cubicBezTo>
                  <a:cubicBezTo>
                    <a:pt x="763514" y="218696"/>
                    <a:pt x="503238" y="302154"/>
                    <a:pt x="666750" y="247650"/>
                  </a:cubicBezTo>
                  <a:cubicBezTo>
                    <a:pt x="717598" y="257820"/>
                    <a:pt x="845226" y="275154"/>
                    <a:pt x="914400" y="304800"/>
                  </a:cubicBezTo>
                  <a:cubicBezTo>
                    <a:pt x="940502" y="315987"/>
                    <a:pt x="965200" y="330200"/>
                    <a:pt x="990600" y="342900"/>
                  </a:cubicBezTo>
                  <a:cubicBezTo>
                    <a:pt x="1016000" y="330200"/>
                    <a:pt x="1044984" y="322980"/>
                    <a:pt x="1066800" y="304800"/>
                  </a:cubicBezTo>
                  <a:cubicBezTo>
                    <a:pt x="1084389" y="290143"/>
                    <a:pt x="1091592" y="266281"/>
                    <a:pt x="1104900" y="247650"/>
                  </a:cubicBezTo>
                  <a:cubicBezTo>
                    <a:pt x="1123354" y="221814"/>
                    <a:pt x="1145223" y="198374"/>
                    <a:pt x="1162050" y="171450"/>
                  </a:cubicBezTo>
                  <a:cubicBezTo>
                    <a:pt x="1177101" y="147368"/>
                    <a:pt x="1180070" y="115330"/>
                    <a:pt x="1200150" y="95250"/>
                  </a:cubicBezTo>
                  <a:cubicBezTo>
                    <a:pt x="1214349" y="81051"/>
                    <a:pt x="1238250" y="82550"/>
                    <a:pt x="1257300" y="76200"/>
                  </a:cubicBezTo>
                  <a:cubicBezTo>
                    <a:pt x="1441450" y="82550"/>
                    <a:pt x="1625791" y="84738"/>
                    <a:pt x="1809750" y="95250"/>
                  </a:cubicBezTo>
                  <a:cubicBezTo>
                    <a:pt x="1848313" y="97454"/>
                    <a:pt x="1889502" y="97026"/>
                    <a:pt x="1924050" y="114300"/>
                  </a:cubicBezTo>
                  <a:cubicBezTo>
                    <a:pt x="1944528" y="124539"/>
                    <a:pt x="1949450" y="152400"/>
                    <a:pt x="1962150" y="171450"/>
                  </a:cubicBezTo>
                  <a:cubicBezTo>
                    <a:pt x="1955800" y="203200"/>
                    <a:pt x="1914987" y="250636"/>
                    <a:pt x="1943100" y="266700"/>
                  </a:cubicBezTo>
                  <a:cubicBezTo>
                    <a:pt x="1987550" y="292100"/>
                    <a:pt x="2044931" y="255635"/>
                    <a:pt x="2095500" y="247650"/>
                  </a:cubicBezTo>
                  <a:cubicBezTo>
                    <a:pt x="2165626" y="236577"/>
                    <a:pt x="2235912" y="225682"/>
                    <a:pt x="2305050" y="209550"/>
                  </a:cubicBezTo>
                  <a:cubicBezTo>
                    <a:pt x="2426544" y="181201"/>
                    <a:pt x="2543496" y="131943"/>
                    <a:pt x="2667000" y="114300"/>
                  </a:cubicBezTo>
                  <a:lnTo>
                    <a:pt x="2800350" y="95250"/>
                  </a:lnTo>
                  <a:cubicBezTo>
                    <a:pt x="2819400" y="88900"/>
                    <a:pt x="2839539" y="67220"/>
                    <a:pt x="2857500" y="76200"/>
                  </a:cubicBezTo>
                  <a:cubicBezTo>
                    <a:pt x="2875461" y="85180"/>
                    <a:pt x="2865411" y="116642"/>
                    <a:pt x="2876550" y="133350"/>
                  </a:cubicBezTo>
                  <a:cubicBezTo>
                    <a:pt x="2891494" y="155766"/>
                    <a:pt x="2914650" y="171450"/>
                    <a:pt x="2933700" y="190500"/>
                  </a:cubicBezTo>
                  <a:cubicBezTo>
                    <a:pt x="2959100" y="177800"/>
                    <a:pt x="2985549" y="167011"/>
                    <a:pt x="3009900" y="152400"/>
                  </a:cubicBezTo>
                  <a:cubicBezTo>
                    <a:pt x="3049165" y="128841"/>
                    <a:pt x="3082249" y="94554"/>
                    <a:pt x="3124200" y="76200"/>
                  </a:cubicBezTo>
                  <a:cubicBezTo>
                    <a:pt x="3285546" y="5611"/>
                    <a:pt x="3366731" y="14714"/>
                    <a:pt x="3543300" y="0"/>
                  </a:cubicBezTo>
                  <a:cubicBezTo>
                    <a:pt x="3619500" y="6350"/>
                    <a:pt x="3696746" y="4959"/>
                    <a:pt x="3771900" y="19050"/>
                  </a:cubicBezTo>
                  <a:cubicBezTo>
                    <a:pt x="3799812" y="24283"/>
                    <a:pt x="3844578" y="28971"/>
                    <a:pt x="3848100" y="57150"/>
                  </a:cubicBezTo>
                  <a:cubicBezTo>
                    <a:pt x="3859239" y="146259"/>
                    <a:pt x="3824763" y="235269"/>
                    <a:pt x="3810000" y="323850"/>
                  </a:cubicBezTo>
                  <a:cubicBezTo>
                    <a:pt x="3805696" y="349675"/>
                    <a:pt x="3797300" y="374650"/>
                    <a:pt x="3790950" y="400050"/>
                  </a:cubicBezTo>
                  <a:cubicBezTo>
                    <a:pt x="3797300" y="444500"/>
                    <a:pt x="3798186" y="490081"/>
                    <a:pt x="3810000" y="533400"/>
                  </a:cubicBezTo>
                  <a:cubicBezTo>
                    <a:pt x="3817472" y="560797"/>
                    <a:pt x="3839940" y="582400"/>
                    <a:pt x="3848100" y="609600"/>
                  </a:cubicBezTo>
                  <a:cubicBezTo>
                    <a:pt x="3859199" y="646597"/>
                    <a:pt x="3859575" y="686025"/>
                    <a:pt x="3867150" y="723900"/>
                  </a:cubicBezTo>
                  <a:cubicBezTo>
                    <a:pt x="3872285" y="749573"/>
                    <a:pt x="3880520" y="774542"/>
                    <a:pt x="3886200" y="800100"/>
                  </a:cubicBezTo>
                  <a:cubicBezTo>
                    <a:pt x="3893224" y="831708"/>
                    <a:pt x="3896731" y="864112"/>
                    <a:pt x="3905250" y="895350"/>
                  </a:cubicBezTo>
                  <a:cubicBezTo>
                    <a:pt x="3915817" y="934096"/>
                    <a:pt x="3930650" y="971550"/>
                    <a:pt x="3943350" y="1009650"/>
                  </a:cubicBezTo>
                  <a:cubicBezTo>
                    <a:pt x="3895762" y="1200001"/>
                    <a:pt x="3955885" y="1159455"/>
                    <a:pt x="3771900" y="1181100"/>
                  </a:cubicBezTo>
                  <a:cubicBezTo>
                    <a:pt x="3708520" y="1188556"/>
                    <a:pt x="3644900" y="1193800"/>
                    <a:pt x="3581400" y="1200150"/>
                  </a:cubicBezTo>
                  <a:cubicBezTo>
                    <a:pt x="3208518" y="1183938"/>
                    <a:pt x="2916145" y="1160307"/>
                    <a:pt x="2533650" y="1200150"/>
                  </a:cubicBezTo>
                  <a:cubicBezTo>
                    <a:pt x="2429487" y="1211000"/>
                    <a:pt x="2228850" y="1276350"/>
                    <a:pt x="2228850" y="1276350"/>
                  </a:cubicBezTo>
                  <a:cubicBezTo>
                    <a:pt x="2103251" y="1370549"/>
                    <a:pt x="2118368" y="1390014"/>
                    <a:pt x="2000250" y="1409700"/>
                  </a:cubicBezTo>
                  <a:cubicBezTo>
                    <a:pt x="1949751" y="1418116"/>
                    <a:pt x="1898650" y="1422400"/>
                    <a:pt x="1847850" y="1428750"/>
                  </a:cubicBezTo>
                  <a:cubicBezTo>
                    <a:pt x="1771650" y="1416050"/>
                    <a:pt x="1696471" y="1392795"/>
                    <a:pt x="1619250" y="1390650"/>
                  </a:cubicBezTo>
                  <a:cubicBezTo>
                    <a:pt x="1495394" y="1387210"/>
                    <a:pt x="503227" y="1447347"/>
                    <a:pt x="495300" y="1447800"/>
                  </a:cubicBezTo>
                  <a:cubicBezTo>
                    <a:pt x="450850" y="1454150"/>
                    <a:pt x="403640" y="1483526"/>
                    <a:pt x="361950" y="1466850"/>
                  </a:cubicBezTo>
                  <a:cubicBezTo>
                    <a:pt x="299276" y="1441781"/>
                    <a:pt x="249071" y="1388222"/>
                    <a:pt x="209550" y="1333500"/>
                  </a:cubicBezTo>
                  <a:cubicBezTo>
                    <a:pt x="180125" y="1292758"/>
                    <a:pt x="107152" y="1106081"/>
                    <a:pt x="76200" y="1028700"/>
                  </a:cubicBezTo>
                  <a:cubicBezTo>
                    <a:pt x="95250" y="1009650"/>
                    <a:pt x="131113" y="998398"/>
                    <a:pt x="133350" y="971550"/>
                  </a:cubicBezTo>
                  <a:cubicBezTo>
                    <a:pt x="142878" y="857212"/>
                    <a:pt x="100811" y="799153"/>
                    <a:pt x="38100" y="723900"/>
                  </a:cubicBezTo>
                  <a:cubicBezTo>
                    <a:pt x="26602" y="710102"/>
                    <a:pt x="12700" y="698500"/>
                    <a:pt x="0" y="6858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400">
                <a:cs typeface="思源黑体 CN Bold" panose="020B0800000000000000" pitchFamily="34" charset="-122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46AE1703-3C22-F2A1-F192-D56DCA32D039}"/>
                </a:ext>
              </a:extLst>
            </p:cNvPr>
            <p:cNvSpPr/>
            <p:nvPr/>
          </p:nvSpPr>
          <p:spPr>
            <a:xfrm rot="60000">
              <a:off x="670938" y="1722778"/>
              <a:ext cx="3312978" cy="1236611"/>
            </a:xfrm>
            <a:custGeom>
              <a:avLst/>
              <a:gdLst>
                <a:gd name="connsiteX0" fmla="*/ 95250 w 3943350"/>
                <a:gd name="connsiteY0" fmla="*/ 514350 h 1471906"/>
                <a:gd name="connsiteX1" fmla="*/ 152400 w 3943350"/>
                <a:gd name="connsiteY1" fmla="*/ 419100 h 1471906"/>
                <a:gd name="connsiteX2" fmla="*/ 381000 w 3943350"/>
                <a:gd name="connsiteY2" fmla="*/ 323850 h 1471906"/>
                <a:gd name="connsiteX3" fmla="*/ 495300 w 3943350"/>
                <a:gd name="connsiteY3" fmla="*/ 285750 h 1471906"/>
                <a:gd name="connsiteX4" fmla="*/ 666750 w 3943350"/>
                <a:gd name="connsiteY4" fmla="*/ 247650 h 1471906"/>
                <a:gd name="connsiteX5" fmla="*/ 914400 w 3943350"/>
                <a:gd name="connsiteY5" fmla="*/ 304800 h 1471906"/>
                <a:gd name="connsiteX6" fmla="*/ 990600 w 3943350"/>
                <a:gd name="connsiteY6" fmla="*/ 342900 h 1471906"/>
                <a:gd name="connsiteX7" fmla="*/ 1066800 w 3943350"/>
                <a:gd name="connsiteY7" fmla="*/ 304800 h 1471906"/>
                <a:gd name="connsiteX8" fmla="*/ 1104900 w 3943350"/>
                <a:gd name="connsiteY8" fmla="*/ 247650 h 1471906"/>
                <a:gd name="connsiteX9" fmla="*/ 1162050 w 3943350"/>
                <a:gd name="connsiteY9" fmla="*/ 171450 h 1471906"/>
                <a:gd name="connsiteX10" fmla="*/ 1200150 w 3943350"/>
                <a:gd name="connsiteY10" fmla="*/ 95250 h 1471906"/>
                <a:gd name="connsiteX11" fmla="*/ 1257300 w 3943350"/>
                <a:gd name="connsiteY11" fmla="*/ 76200 h 1471906"/>
                <a:gd name="connsiteX12" fmla="*/ 1809750 w 3943350"/>
                <a:gd name="connsiteY12" fmla="*/ 95250 h 1471906"/>
                <a:gd name="connsiteX13" fmla="*/ 1924050 w 3943350"/>
                <a:gd name="connsiteY13" fmla="*/ 114300 h 1471906"/>
                <a:gd name="connsiteX14" fmla="*/ 1962150 w 3943350"/>
                <a:gd name="connsiteY14" fmla="*/ 171450 h 1471906"/>
                <a:gd name="connsiteX15" fmla="*/ 1943100 w 3943350"/>
                <a:gd name="connsiteY15" fmla="*/ 266700 h 1471906"/>
                <a:gd name="connsiteX16" fmla="*/ 2095500 w 3943350"/>
                <a:gd name="connsiteY16" fmla="*/ 247650 h 1471906"/>
                <a:gd name="connsiteX17" fmla="*/ 2305050 w 3943350"/>
                <a:gd name="connsiteY17" fmla="*/ 209550 h 1471906"/>
                <a:gd name="connsiteX18" fmla="*/ 2667000 w 3943350"/>
                <a:gd name="connsiteY18" fmla="*/ 114300 h 1471906"/>
                <a:gd name="connsiteX19" fmla="*/ 2800350 w 3943350"/>
                <a:gd name="connsiteY19" fmla="*/ 95250 h 1471906"/>
                <a:gd name="connsiteX20" fmla="*/ 2857500 w 3943350"/>
                <a:gd name="connsiteY20" fmla="*/ 76200 h 1471906"/>
                <a:gd name="connsiteX21" fmla="*/ 2876550 w 3943350"/>
                <a:gd name="connsiteY21" fmla="*/ 133350 h 1471906"/>
                <a:gd name="connsiteX22" fmla="*/ 2933700 w 3943350"/>
                <a:gd name="connsiteY22" fmla="*/ 190500 h 1471906"/>
                <a:gd name="connsiteX23" fmla="*/ 3009900 w 3943350"/>
                <a:gd name="connsiteY23" fmla="*/ 152400 h 1471906"/>
                <a:gd name="connsiteX24" fmla="*/ 3124200 w 3943350"/>
                <a:gd name="connsiteY24" fmla="*/ 76200 h 1471906"/>
                <a:gd name="connsiteX25" fmla="*/ 3543300 w 3943350"/>
                <a:gd name="connsiteY25" fmla="*/ 0 h 1471906"/>
                <a:gd name="connsiteX26" fmla="*/ 3771900 w 3943350"/>
                <a:gd name="connsiteY26" fmla="*/ 19050 h 1471906"/>
                <a:gd name="connsiteX27" fmla="*/ 3848100 w 3943350"/>
                <a:gd name="connsiteY27" fmla="*/ 57150 h 1471906"/>
                <a:gd name="connsiteX28" fmla="*/ 3810000 w 3943350"/>
                <a:gd name="connsiteY28" fmla="*/ 323850 h 1471906"/>
                <a:gd name="connsiteX29" fmla="*/ 3790950 w 3943350"/>
                <a:gd name="connsiteY29" fmla="*/ 400050 h 1471906"/>
                <a:gd name="connsiteX30" fmla="*/ 3810000 w 3943350"/>
                <a:gd name="connsiteY30" fmla="*/ 533400 h 1471906"/>
                <a:gd name="connsiteX31" fmla="*/ 3848100 w 3943350"/>
                <a:gd name="connsiteY31" fmla="*/ 609600 h 1471906"/>
                <a:gd name="connsiteX32" fmla="*/ 3867150 w 3943350"/>
                <a:gd name="connsiteY32" fmla="*/ 723900 h 1471906"/>
                <a:gd name="connsiteX33" fmla="*/ 3886200 w 3943350"/>
                <a:gd name="connsiteY33" fmla="*/ 800100 h 1471906"/>
                <a:gd name="connsiteX34" fmla="*/ 3905250 w 3943350"/>
                <a:gd name="connsiteY34" fmla="*/ 895350 h 1471906"/>
                <a:gd name="connsiteX35" fmla="*/ 3943350 w 3943350"/>
                <a:gd name="connsiteY35" fmla="*/ 1009650 h 1471906"/>
                <a:gd name="connsiteX36" fmla="*/ 3771900 w 3943350"/>
                <a:gd name="connsiteY36" fmla="*/ 1181100 h 1471906"/>
                <a:gd name="connsiteX37" fmla="*/ 3581400 w 3943350"/>
                <a:gd name="connsiteY37" fmla="*/ 1200150 h 1471906"/>
                <a:gd name="connsiteX38" fmla="*/ 2533650 w 3943350"/>
                <a:gd name="connsiteY38" fmla="*/ 1200150 h 1471906"/>
                <a:gd name="connsiteX39" fmla="*/ 2228850 w 3943350"/>
                <a:gd name="connsiteY39" fmla="*/ 1276350 h 1471906"/>
                <a:gd name="connsiteX40" fmla="*/ 2000250 w 3943350"/>
                <a:gd name="connsiteY40" fmla="*/ 1409700 h 1471906"/>
                <a:gd name="connsiteX41" fmla="*/ 1847850 w 3943350"/>
                <a:gd name="connsiteY41" fmla="*/ 1428750 h 1471906"/>
                <a:gd name="connsiteX42" fmla="*/ 1619250 w 3943350"/>
                <a:gd name="connsiteY42" fmla="*/ 1390650 h 1471906"/>
                <a:gd name="connsiteX43" fmla="*/ 495300 w 3943350"/>
                <a:gd name="connsiteY43" fmla="*/ 1447800 h 1471906"/>
                <a:gd name="connsiteX44" fmla="*/ 361950 w 3943350"/>
                <a:gd name="connsiteY44" fmla="*/ 1466850 h 1471906"/>
                <a:gd name="connsiteX45" fmla="*/ 209550 w 3943350"/>
                <a:gd name="connsiteY45" fmla="*/ 1333500 h 1471906"/>
                <a:gd name="connsiteX46" fmla="*/ 76200 w 3943350"/>
                <a:gd name="connsiteY46" fmla="*/ 1028700 h 1471906"/>
                <a:gd name="connsiteX47" fmla="*/ 133350 w 3943350"/>
                <a:gd name="connsiteY47" fmla="*/ 971550 h 1471906"/>
                <a:gd name="connsiteX48" fmla="*/ 38100 w 3943350"/>
                <a:gd name="connsiteY48" fmla="*/ 723900 h 1471906"/>
                <a:gd name="connsiteX49" fmla="*/ 0 w 3943350"/>
                <a:gd name="connsiteY49" fmla="*/ 685800 h 147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43350" h="1471906">
                  <a:moveTo>
                    <a:pt x="95250" y="514350"/>
                  </a:moveTo>
                  <a:cubicBezTo>
                    <a:pt x="114300" y="482600"/>
                    <a:pt x="126218" y="445282"/>
                    <a:pt x="152400" y="419100"/>
                  </a:cubicBezTo>
                  <a:cubicBezTo>
                    <a:pt x="254760" y="316740"/>
                    <a:pt x="258714" y="354422"/>
                    <a:pt x="381000" y="323850"/>
                  </a:cubicBezTo>
                  <a:cubicBezTo>
                    <a:pt x="419962" y="314110"/>
                    <a:pt x="456338" y="295490"/>
                    <a:pt x="495300" y="285750"/>
                  </a:cubicBezTo>
                  <a:cubicBezTo>
                    <a:pt x="763514" y="218696"/>
                    <a:pt x="503238" y="302154"/>
                    <a:pt x="666750" y="247650"/>
                  </a:cubicBezTo>
                  <a:cubicBezTo>
                    <a:pt x="717598" y="257820"/>
                    <a:pt x="845226" y="275154"/>
                    <a:pt x="914400" y="304800"/>
                  </a:cubicBezTo>
                  <a:cubicBezTo>
                    <a:pt x="940502" y="315987"/>
                    <a:pt x="965200" y="330200"/>
                    <a:pt x="990600" y="342900"/>
                  </a:cubicBezTo>
                  <a:cubicBezTo>
                    <a:pt x="1016000" y="330200"/>
                    <a:pt x="1044984" y="322980"/>
                    <a:pt x="1066800" y="304800"/>
                  </a:cubicBezTo>
                  <a:cubicBezTo>
                    <a:pt x="1084389" y="290143"/>
                    <a:pt x="1091592" y="266281"/>
                    <a:pt x="1104900" y="247650"/>
                  </a:cubicBezTo>
                  <a:cubicBezTo>
                    <a:pt x="1123354" y="221814"/>
                    <a:pt x="1145223" y="198374"/>
                    <a:pt x="1162050" y="171450"/>
                  </a:cubicBezTo>
                  <a:cubicBezTo>
                    <a:pt x="1177101" y="147368"/>
                    <a:pt x="1180070" y="115330"/>
                    <a:pt x="1200150" y="95250"/>
                  </a:cubicBezTo>
                  <a:cubicBezTo>
                    <a:pt x="1214349" y="81051"/>
                    <a:pt x="1238250" y="82550"/>
                    <a:pt x="1257300" y="76200"/>
                  </a:cubicBezTo>
                  <a:cubicBezTo>
                    <a:pt x="1441450" y="82550"/>
                    <a:pt x="1625791" y="84738"/>
                    <a:pt x="1809750" y="95250"/>
                  </a:cubicBezTo>
                  <a:cubicBezTo>
                    <a:pt x="1848313" y="97454"/>
                    <a:pt x="1889502" y="97026"/>
                    <a:pt x="1924050" y="114300"/>
                  </a:cubicBezTo>
                  <a:cubicBezTo>
                    <a:pt x="1944528" y="124539"/>
                    <a:pt x="1949450" y="152400"/>
                    <a:pt x="1962150" y="171450"/>
                  </a:cubicBezTo>
                  <a:cubicBezTo>
                    <a:pt x="1955800" y="203200"/>
                    <a:pt x="1914987" y="250636"/>
                    <a:pt x="1943100" y="266700"/>
                  </a:cubicBezTo>
                  <a:cubicBezTo>
                    <a:pt x="1987550" y="292100"/>
                    <a:pt x="2044931" y="255635"/>
                    <a:pt x="2095500" y="247650"/>
                  </a:cubicBezTo>
                  <a:cubicBezTo>
                    <a:pt x="2165626" y="236577"/>
                    <a:pt x="2235912" y="225682"/>
                    <a:pt x="2305050" y="209550"/>
                  </a:cubicBezTo>
                  <a:cubicBezTo>
                    <a:pt x="2426544" y="181201"/>
                    <a:pt x="2543496" y="131943"/>
                    <a:pt x="2667000" y="114300"/>
                  </a:cubicBezTo>
                  <a:lnTo>
                    <a:pt x="2800350" y="95250"/>
                  </a:lnTo>
                  <a:cubicBezTo>
                    <a:pt x="2819400" y="88900"/>
                    <a:pt x="2839539" y="67220"/>
                    <a:pt x="2857500" y="76200"/>
                  </a:cubicBezTo>
                  <a:cubicBezTo>
                    <a:pt x="2875461" y="85180"/>
                    <a:pt x="2865411" y="116642"/>
                    <a:pt x="2876550" y="133350"/>
                  </a:cubicBezTo>
                  <a:cubicBezTo>
                    <a:pt x="2891494" y="155766"/>
                    <a:pt x="2914650" y="171450"/>
                    <a:pt x="2933700" y="190500"/>
                  </a:cubicBezTo>
                  <a:cubicBezTo>
                    <a:pt x="2959100" y="177800"/>
                    <a:pt x="2985549" y="167011"/>
                    <a:pt x="3009900" y="152400"/>
                  </a:cubicBezTo>
                  <a:cubicBezTo>
                    <a:pt x="3049165" y="128841"/>
                    <a:pt x="3082249" y="94554"/>
                    <a:pt x="3124200" y="76200"/>
                  </a:cubicBezTo>
                  <a:cubicBezTo>
                    <a:pt x="3285546" y="5611"/>
                    <a:pt x="3366731" y="14714"/>
                    <a:pt x="3543300" y="0"/>
                  </a:cubicBezTo>
                  <a:cubicBezTo>
                    <a:pt x="3619500" y="6350"/>
                    <a:pt x="3696746" y="4959"/>
                    <a:pt x="3771900" y="19050"/>
                  </a:cubicBezTo>
                  <a:cubicBezTo>
                    <a:pt x="3799812" y="24283"/>
                    <a:pt x="3844578" y="28971"/>
                    <a:pt x="3848100" y="57150"/>
                  </a:cubicBezTo>
                  <a:cubicBezTo>
                    <a:pt x="3859239" y="146259"/>
                    <a:pt x="3824763" y="235269"/>
                    <a:pt x="3810000" y="323850"/>
                  </a:cubicBezTo>
                  <a:cubicBezTo>
                    <a:pt x="3805696" y="349675"/>
                    <a:pt x="3797300" y="374650"/>
                    <a:pt x="3790950" y="400050"/>
                  </a:cubicBezTo>
                  <a:cubicBezTo>
                    <a:pt x="3797300" y="444500"/>
                    <a:pt x="3798186" y="490081"/>
                    <a:pt x="3810000" y="533400"/>
                  </a:cubicBezTo>
                  <a:cubicBezTo>
                    <a:pt x="3817472" y="560797"/>
                    <a:pt x="3839940" y="582400"/>
                    <a:pt x="3848100" y="609600"/>
                  </a:cubicBezTo>
                  <a:cubicBezTo>
                    <a:pt x="3859199" y="646597"/>
                    <a:pt x="3859575" y="686025"/>
                    <a:pt x="3867150" y="723900"/>
                  </a:cubicBezTo>
                  <a:cubicBezTo>
                    <a:pt x="3872285" y="749573"/>
                    <a:pt x="3880520" y="774542"/>
                    <a:pt x="3886200" y="800100"/>
                  </a:cubicBezTo>
                  <a:cubicBezTo>
                    <a:pt x="3893224" y="831708"/>
                    <a:pt x="3896731" y="864112"/>
                    <a:pt x="3905250" y="895350"/>
                  </a:cubicBezTo>
                  <a:cubicBezTo>
                    <a:pt x="3915817" y="934096"/>
                    <a:pt x="3930650" y="971550"/>
                    <a:pt x="3943350" y="1009650"/>
                  </a:cubicBezTo>
                  <a:cubicBezTo>
                    <a:pt x="3895762" y="1200001"/>
                    <a:pt x="3955885" y="1159455"/>
                    <a:pt x="3771900" y="1181100"/>
                  </a:cubicBezTo>
                  <a:cubicBezTo>
                    <a:pt x="3708520" y="1188556"/>
                    <a:pt x="3644900" y="1193800"/>
                    <a:pt x="3581400" y="1200150"/>
                  </a:cubicBezTo>
                  <a:cubicBezTo>
                    <a:pt x="3208518" y="1183938"/>
                    <a:pt x="2916145" y="1160307"/>
                    <a:pt x="2533650" y="1200150"/>
                  </a:cubicBezTo>
                  <a:cubicBezTo>
                    <a:pt x="2429487" y="1211000"/>
                    <a:pt x="2228850" y="1276350"/>
                    <a:pt x="2228850" y="1276350"/>
                  </a:cubicBezTo>
                  <a:cubicBezTo>
                    <a:pt x="2103251" y="1370549"/>
                    <a:pt x="2118368" y="1390014"/>
                    <a:pt x="2000250" y="1409700"/>
                  </a:cubicBezTo>
                  <a:cubicBezTo>
                    <a:pt x="1949751" y="1418116"/>
                    <a:pt x="1898650" y="1422400"/>
                    <a:pt x="1847850" y="1428750"/>
                  </a:cubicBezTo>
                  <a:cubicBezTo>
                    <a:pt x="1771650" y="1416050"/>
                    <a:pt x="1696471" y="1392795"/>
                    <a:pt x="1619250" y="1390650"/>
                  </a:cubicBezTo>
                  <a:cubicBezTo>
                    <a:pt x="1495394" y="1387210"/>
                    <a:pt x="503227" y="1447347"/>
                    <a:pt x="495300" y="1447800"/>
                  </a:cubicBezTo>
                  <a:cubicBezTo>
                    <a:pt x="450850" y="1454150"/>
                    <a:pt x="403640" y="1483526"/>
                    <a:pt x="361950" y="1466850"/>
                  </a:cubicBezTo>
                  <a:cubicBezTo>
                    <a:pt x="299276" y="1441781"/>
                    <a:pt x="249071" y="1388222"/>
                    <a:pt x="209550" y="1333500"/>
                  </a:cubicBezTo>
                  <a:cubicBezTo>
                    <a:pt x="180125" y="1292758"/>
                    <a:pt x="107152" y="1106081"/>
                    <a:pt x="76200" y="1028700"/>
                  </a:cubicBezTo>
                  <a:cubicBezTo>
                    <a:pt x="95250" y="1009650"/>
                    <a:pt x="131113" y="998398"/>
                    <a:pt x="133350" y="971550"/>
                  </a:cubicBezTo>
                  <a:cubicBezTo>
                    <a:pt x="142878" y="857212"/>
                    <a:pt x="100811" y="799153"/>
                    <a:pt x="38100" y="723900"/>
                  </a:cubicBezTo>
                  <a:cubicBezTo>
                    <a:pt x="26602" y="710102"/>
                    <a:pt x="12700" y="698500"/>
                    <a:pt x="0" y="685800"/>
                  </a:cubicBezTo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400">
                <a:cs typeface="思源黑体 CN Bold" panose="020B0800000000000000" pitchFamily="34" charset="-122"/>
              </a:endParaRPr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93FA6DC-F4F6-EEAA-9C2C-883627F531EC}"/>
              </a:ext>
            </a:extLst>
          </p:cNvPr>
          <p:cNvSpPr/>
          <p:nvPr userDrawn="1"/>
        </p:nvSpPr>
        <p:spPr>
          <a:xfrm flipH="1">
            <a:off x="0" y="0"/>
            <a:ext cx="927338" cy="778742"/>
          </a:xfrm>
          <a:custGeom>
            <a:avLst/>
            <a:gdLst>
              <a:gd name="connsiteX0" fmla="*/ 0 w 927338"/>
              <a:gd name="connsiteY0" fmla="*/ 0 h 778742"/>
              <a:gd name="connsiteX1" fmla="*/ 927338 w 927338"/>
              <a:gd name="connsiteY1" fmla="*/ 0 h 778742"/>
              <a:gd name="connsiteX2" fmla="*/ 927338 w 927338"/>
              <a:gd name="connsiteY2" fmla="*/ 778742 h 778742"/>
              <a:gd name="connsiteX3" fmla="*/ 660996 w 927338"/>
              <a:gd name="connsiteY3" fmla="*/ 696790 h 778742"/>
              <a:gd name="connsiteX4" fmla="*/ 16199 w 927338"/>
              <a:gd name="connsiteY4" fmla="*/ 22170 h 7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38" h="778742">
                <a:moveTo>
                  <a:pt x="0" y="0"/>
                </a:moveTo>
                <a:lnTo>
                  <a:pt x="927338" y="0"/>
                </a:lnTo>
                <a:lnTo>
                  <a:pt x="927338" y="778742"/>
                </a:lnTo>
                <a:lnTo>
                  <a:pt x="660996" y="696790"/>
                </a:lnTo>
                <a:cubicBezTo>
                  <a:pt x="527339" y="655665"/>
                  <a:pt x="255058" y="339989"/>
                  <a:pt x="16199" y="22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FF70519-9763-AC31-9832-1ADF3A3A5D8F}"/>
              </a:ext>
            </a:extLst>
          </p:cNvPr>
          <p:cNvSpPr/>
          <p:nvPr userDrawn="1"/>
        </p:nvSpPr>
        <p:spPr>
          <a:xfrm rot="16200000" flipH="1">
            <a:off x="-168221" y="6144349"/>
            <a:ext cx="881874" cy="545432"/>
          </a:xfrm>
          <a:custGeom>
            <a:avLst/>
            <a:gdLst>
              <a:gd name="connsiteX0" fmla="*/ 0 w 589419"/>
              <a:gd name="connsiteY0" fmla="*/ 0 h 364551"/>
              <a:gd name="connsiteX1" fmla="*/ 589419 w 589419"/>
              <a:gd name="connsiteY1" fmla="*/ 0 h 364551"/>
              <a:gd name="connsiteX2" fmla="*/ 589419 w 589419"/>
              <a:gd name="connsiteY2" fmla="*/ 364551 h 364551"/>
              <a:gd name="connsiteX3" fmla="*/ 327381 w 589419"/>
              <a:gd name="connsiteY3" fmla="*/ 283924 h 364551"/>
              <a:gd name="connsiteX4" fmla="*/ 111464 w 589419"/>
              <a:gd name="connsiteY4" fmla="*/ 120223 h 3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19" h="364551">
                <a:moveTo>
                  <a:pt x="0" y="0"/>
                </a:moveTo>
                <a:lnTo>
                  <a:pt x="589419" y="0"/>
                </a:lnTo>
                <a:lnTo>
                  <a:pt x="589419" y="364551"/>
                </a:lnTo>
                <a:lnTo>
                  <a:pt x="327381" y="283924"/>
                </a:lnTo>
                <a:cubicBezTo>
                  <a:pt x="273919" y="267473"/>
                  <a:pt x="198276" y="207095"/>
                  <a:pt x="111464" y="1202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3193618E-B155-4B66-B71B-C621A7B718D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7829" y="1790700"/>
            <a:ext cx="1210588" cy="10895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marL="0" indent="0" algn="l">
              <a:buNone/>
              <a:defRPr lang="zh-CN" altLang="en-US" sz="7200" b="1" i="0" smtClean="0">
                <a:ln>
                  <a:noFill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l">
              <a:spcBef>
                <a:spcPct val="0"/>
              </a:spcBef>
            </a:pPr>
            <a:r>
              <a:rPr lang="en-US" altLang="zh-CN" dirty="0"/>
              <a:t>01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06C9815A-4997-42D6-8C28-9D412DD4C573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64147" y="3994953"/>
            <a:ext cx="5753100" cy="3416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>
              <a:buNone/>
              <a:defRPr lang="zh-CN" altLang="en-US" sz="1800" b="0" i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l">
              <a:spcBef>
                <a:spcPct val="0"/>
              </a:spcBef>
            </a:pPr>
            <a:r>
              <a:rPr lang="en-US" altLang="zh-CN" dirty="0"/>
              <a:t>Click to edit text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20A1099-0DB8-4398-BBE1-4B67375E510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64147" y="3293220"/>
            <a:ext cx="5753100" cy="7017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37E08FD-11B9-52D5-DFB3-7029B8C6422F}"/>
              </a:ext>
            </a:extLst>
          </p:cNvPr>
          <p:cNvSpPr/>
          <p:nvPr userDrawn="1"/>
        </p:nvSpPr>
        <p:spPr>
          <a:xfrm rot="3764666">
            <a:off x="2290885" y="1484326"/>
            <a:ext cx="581392" cy="635704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>
              <a:cs typeface="思源黑体 CN Bold" panose="020B08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9032F78-D85E-71BE-4EC5-3454AE83F257}"/>
              </a:ext>
            </a:extLst>
          </p:cNvPr>
          <p:cNvGrpSpPr/>
          <p:nvPr userDrawn="1"/>
        </p:nvGrpSpPr>
        <p:grpSpPr>
          <a:xfrm>
            <a:off x="6280484" y="660271"/>
            <a:ext cx="5088891" cy="6245855"/>
            <a:chOff x="6280484" y="660271"/>
            <a:chExt cx="5088891" cy="6245855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E9B1D35B-7A53-5451-D5B1-4D9E55A29167}"/>
                </a:ext>
              </a:extLst>
            </p:cNvPr>
            <p:cNvSpPr/>
            <p:nvPr userDrawn="1"/>
          </p:nvSpPr>
          <p:spPr>
            <a:xfrm>
              <a:off x="6282883" y="660271"/>
              <a:ext cx="5086492" cy="6245855"/>
            </a:xfrm>
            <a:custGeom>
              <a:avLst/>
              <a:gdLst>
                <a:gd name="connsiteX0" fmla="*/ 721894 w 4752473"/>
                <a:gd name="connsiteY0" fmla="*/ 5883442 h 5931568"/>
                <a:gd name="connsiteX1" fmla="*/ 854242 w 4752473"/>
                <a:gd name="connsiteY1" fmla="*/ 3922295 h 5931568"/>
                <a:gd name="connsiteX2" fmla="*/ 445168 w 4752473"/>
                <a:gd name="connsiteY2" fmla="*/ 3019926 h 5931568"/>
                <a:gd name="connsiteX3" fmla="*/ 493294 w 4752473"/>
                <a:gd name="connsiteY3" fmla="*/ 2550695 h 5931568"/>
                <a:gd name="connsiteX4" fmla="*/ 0 w 4752473"/>
                <a:gd name="connsiteY4" fmla="*/ 1961147 h 5931568"/>
                <a:gd name="connsiteX5" fmla="*/ 818147 w 4752473"/>
                <a:gd name="connsiteY5" fmla="*/ 757989 h 5931568"/>
                <a:gd name="connsiteX6" fmla="*/ 1528010 w 4752473"/>
                <a:gd name="connsiteY6" fmla="*/ 517358 h 5931568"/>
                <a:gd name="connsiteX7" fmla="*/ 2069431 w 4752473"/>
                <a:gd name="connsiteY7" fmla="*/ 0 h 5931568"/>
                <a:gd name="connsiteX8" fmla="*/ 3176336 w 4752473"/>
                <a:gd name="connsiteY8" fmla="*/ 84221 h 5931568"/>
                <a:gd name="connsiteX9" fmla="*/ 3380873 w 4752473"/>
                <a:gd name="connsiteY9" fmla="*/ 433137 h 5931568"/>
                <a:gd name="connsiteX10" fmla="*/ 4102768 w 4752473"/>
                <a:gd name="connsiteY10" fmla="*/ 974558 h 5931568"/>
                <a:gd name="connsiteX11" fmla="*/ 4223084 w 4752473"/>
                <a:gd name="connsiteY11" fmla="*/ 1528010 h 5931568"/>
                <a:gd name="connsiteX12" fmla="*/ 4644189 w 4752473"/>
                <a:gd name="connsiteY12" fmla="*/ 2105526 h 5931568"/>
                <a:gd name="connsiteX13" fmla="*/ 4572000 w 4752473"/>
                <a:gd name="connsiteY13" fmla="*/ 2851484 h 5931568"/>
                <a:gd name="connsiteX14" fmla="*/ 4752473 w 4752473"/>
                <a:gd name="connsiteY14" fmla="*/ 3513221 h 5931568"/>
                <a:gd name="connsiteX15" fmla="*/ 4355431 w 4752473"/>
                <a:gd name="connsiteY15" fmla="*/ 4126831 h 5931568"/>
                <a:gd name="connsiteX16" fmla="*/ 4596063 w 4752473"/>
                <a:gd name="connsiteY16" fmla="*/ 5931568 h 5931568"/>
                <a:gd name="connsiteX17" fmla="*/ 721894 w 4752473"/>
                <a:gd name="connsiteY17" fmla="*/ 5883442 h 5931568"/>
                <a:gd name="connsiteX0" fmla="*/ 726197 w 4756776"/>
                <a:gd name="connsiteY0" fmla="*/ 5883442 h 5931568"/>
                <a:gd name="connsiteX1" fmla="*/ 858545 w 4756776"/>
                <a:gd name="connsiteY1" fmla="*/ 3922295 h 5931568"/>
                <a:gd name="connsiteX2" fmla="*/ 449471 w 4756776"/>
                <a:gd name="connsiteY2" fmla="*/ 3019926 h 5931568"/>
                <a:gd name="connsiteX3" fmla="*/ 497597 w 4756776"/>
                <a:gd name="connsiteY3" fmla="*/ 2550695 h 5931568"/>
                <a:gd name="connsiteX4" fmla="*/ 4303 w 4756776"/>
                <a:gd name="connsiteY4" fmla="*/ 1961147 h 5931568"/>
                <a:gd name="connsiteX5" fmla="*/ 822450 w 4756776"/>
                <a:gd name="connsiteY5" fmla="*/ 757989 h 5931568"/>
                <a:gd name="connsiteX6" fmla="*/ 1532313 w 4756776"/>
                <a:gd name="connsiteY6" fmla="*/ 517358 h 5931568"/>
                <a:gd name="connsiteX7" fmla="*/ 2073734 w 4756776"/>
                <a:gd name="connsiteY7" fmla="*/ 0 h 5931568"/>
                <a:gd name="connsiteX8" fmla="*/ 3180639 w 4756776"/>
                <a:gd name="connsiteY8" fmla="*/ 84221 h 5931568"/>
                <a:gd name="connsiteX9" fmla="*/ 3385176 w 4756776"/>
                <a:gd name="connsiteY9" fmla="*/ 433137 h 5931568"/>
                <a:gd name="connsiteX10" fmla="*/ 4107071 w 4756776"/>
                <a:gd name="connsiteY10" fmla="*/ 974558 h 5931568"/>
                <a:gd name="connsiteX11" fmla="*/ 4227387 w 4756776"/>
                <a:gd name="connsiteY11" fmla="*/ 1528010 h 5931568"/>
                <a:gd name="connsiteX12" fmla="*/ 4648492 w 4756776"/>
                <a:gd name="connsiteY12" fmla="*/ 2105526 h 5931568"/>
                <a:gd name="connsiteX13" fmla="*/ 4576303 w 4756776"/>
                <a:gd name="connsiteY13" fmla="*/ 2851484 h 5931568"/>
                <a:gd name="connsiteX14" fmla="*/ 4756776 w 4756776"/>
                <a:gd name="connsiteY14" fmla="*/ 3513221 h 5931568"/>
                <a:gd name="connsiteX15" fmla="*/ 4359734 w 4756776"/>
                <a:gd name="connsiteY15" fmla="*/ 4126831 h 5931568"/>
                <a:gd name="connsiteX16" fmla="*/ 4600366 w 4756776"/>
                <a:gd name="connsiteY16" fmla="*/ 5931568 h 5931568"/>
                <a:gd name="connsiteX17" fmla="*/ 726197 w 4756776"/>
                <a:gd name="connsiteY17" fmla="*/ 5883442 h 5931568"/>
                <a:gd name="connsiteX0" fmla="*/ 722305 w 4752884"/>
                <a:gd name="connsiteY0" fmla="*/ 5883442 h 5931568"/>
                <a:gd name="connsiteX1" fmla="*/ 854653 w 4752884"/>
                <a:gd name="connsiteY1" fmla="*/ 3922295 h 5931568"/>
                <a:gd name="connsiteX2" fmla="*/ 445579 w 4752884"/>
                <a:gd name="connsiteY2" fmla="*/ 3019926 h 5931568"/>
                <a:gd name="connsiteX3" fmla="*/ 493705 w 4752884"/>
                <a:gd name="connsiteY3" fmla="*/ 2550695 h 5931568"/>
                <a:gd name="connsiteX4" fmla="*/ 411 w 4752884"/>
                <a:gd name="connsiteY4" fmla="*/ 1961147 h 5931568"/>
                <a:gd name="connsiteX5" fmla="*/ 818558 w 4752884"/>
                <a:gd name="connsiteY5" fmla="*/ 757989 h 5931568"/>
                <a:gd name="connsiteX6" fmla="*/ 1528421 w 4752884"/>
                <a:gd name="connsiteY6" fmla="*/ 517358 h 5931568"/>
                <a:gd name="connsiteX7" fmla="*/ 2069842 w 4752884"/>
                <a:gd name="connsiteY7" fmla="*/ 0 h 5931568"/>
                <a:gd name="connsiteX8" fmla="*/ 3176747 w 4752884"/>
                <a:gd name="connsiteY8" fmla="*/ 84221 h 5931568"/>
                <a:gd name="connsiteX9" fmla="*/ 3381284 w 4752884"/>
                <a:gd name="connsiteY9" fmla="*/ 433137 h 5931568"/>
                <a:gd name="connsiteX10" fmla="*/ 4103179 w 4752884"/>
                <a:gd name="connsiteY10" fmla="*/ 974558 h 5931568"/>
                <a:gd name="connsiteX11" fmla="*/ 4223495 w 4752884"/>
                <a:gd name="connsiteY11" fmla="*/ 1528010 h 5931568"/>
                <a:gd name="connsiteX12" fmla="*/ 4644600 w 4752884"/>
                <a:gd name="connsiteY12" fmla="*/ 2105526 h 5931568"/>
                <a:gd name="connsiteX13" fmla="*/ 4572411 w 4752884"/>
                <a:gd name="connsiteY13" fmla="*/ 2851484 h 5931568"/>
                <a:gd name="connsiteX14" fmla="*/ 4752884 w 4752884"/>
                <a:gd name="connsiteY14" fmla="*/ 3513221 h 5931568"/>
                <a:gd name="connsiteX15" fmla="*/ 4355842 w 4752884"/>
                <a:gd name="connsiteY15" fmla="*/ 4126831 h 5931568"/>
                <a:gd name="connsiteX16" fmla="*/ 4596474 w 4752884"/>
                <a:gd name="connsiteY16" fmla="*/ 5931568 h 5931568"/>
                <a:gd name="connsiteX17" fmla="*/ 722305 w 4752884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8521"/>
                <a:gd name="connsiteY0" fmla="*/ 5883442 h 5931568"/>
                <a:gd name="connsiteX1" fmla="*/ 794541 w 4698521"/>
                <a:gd name="connsiteY1" fmla="*/ 3922295 h 5931568"/>
                <a:gd name="connsiteX2" fmla="*/ 385467 w 4698521"/>
                <a:gd name="connsiteY2" fmla="*/ 3019926 h 5931568"/>
                <a:gd name="connsiteX3" fmla="*/ 433593 w 4698521"/>
                <a:gd name="connsiteY3" fmla="*/ 2550695 h 5931568"/>
                <a:gd name="connsiteX4" fmla="*/ 457 w 4698521"/>
                <a:gd name="connsiteY4" fmla="*/ 1949116 h 5931568"/>
                <a:gd name="connsiteX5" fmla="*/ 758446 w 4698521"/>
                <a:gd name="connsiteY5" fmla="*/ 757989 h 5931568"/>
                <a:gd name="connsiteX6" fmla="*/ 1468309 w 4698521"/>
                <a:gd name="connsiteY6" fmla="*/ 517358 h 5931568"/>
                <a:gd name="connsiteX7" fmla="*/ 2009730 w 4698521"/>
                <a:gd name="connsiteY7" fmla="*/ 0 h 5931568"/>
                <a:gd name="connsiteX8" fmla="*/ 3116635 w 4698521"/>
                <a:gd name="connsiteY8" fmla="*/ 84221 h 5931568"/>
                <a:gd name="connsiteX9" fmla="*/ 3321172 w 4698521"/>
                <a:gd name="connsiteY9" fmla="*/ 433137 h 5931568"/>
                <a:gd name="connsiteX10" fmla="*/ 4043067 w 4698521"/>
                <a:gd name="connsiteY10" fmla="*/ 974558 h 5931568"/>
                <a:gd name="connsiteX11" fmla="*/ 4163383 w 4698521"/>
                <a:gd name="connsiteY11" fmla="*/ 1528010 h 5931568"/>
                <a:gd name="connsiteX12" fmla="*/ 4584488 w 4698521"/>
                <a:gd name="connsiteY12" fmla="*/ 2105526 h 5931568"/>
                <a:gd name="connsiteX13" fmla="*/ 4512299 w 4698521"/>
                <a:gd name="connsiteY13" fmla="*/ 2851484 h 5931568"/>
                <a:gd name="connsiteX14" fmla="*/ 4692772 w 4698521"/>
                <a:gd name="connsiteY14" fmla="*/ 3513221 h 5931568"/>
                <a:gd name="connsiteX15" fmla="*/ 4295730 w 4698521"/>
                <a:gd name="connsiteY15" fmla="*/ 4126831 h 5931568"/>
                <a:gd name="connsiteX16" fmla="*/ 4536362 w 4698521"/>
                <a:gd name="connsiteY16" fmla="*/ 5931568 h 5931568"/>
                <a:gd name="connsiteX17" fmla="*/ 662193 w 4698521"/>
                <a:gd name="connsiteY17" fmla="*/ 5883442 h 5931568"/>
                <a:gd name="connsiteX0" fmla="*/ 662193 w 4696616"/>
                <a:gd name="connsiteY0" fmla="*/ 5883442 h 5931568"/>
                <a:gd name="connsiteX1" fmla="*/ 794541 w 4696616"/>
                <a:gd name="connsiteY1" fmla="*/ 3922295 h 5931568"/>
                <a:gd name="connsiteX2" fmla="*/ 385467 w 4696616"/>
                <a:gd name="connsiteY2" fmla="*/ 3019926 h 5931568"/>
                <a:gd name="connsiteX3" fmla="*/ 433593 w 4696616"/>
                <a:gd name="connsiteY3" fmla="*/ 2550695 h 5931568"/>
                <a:gd name="connsiteX4" fmla="*/ 457 w 4696616"/>
                <a:gd name="connsiteY4" fmla="*/ 1949116 h 5931568"/>
                <a:gd name="connsiteX5" fmla="*/ 758446 w 4696616"/>
                <a:gd name="connsiteY5" fmla="*/ 757989 h 5931568"/>
                <a:gd name="connsiteX6" fmla="*/ 1468309 w 4696616"/>
                <a:gd name="connsiteY6" fmla="*/ 517358 h 5931568"/>
                <a:gd name="connsiteX7" fmla="*/ 2009730 w 4696616"/>
                <a:gd name="connsiteY7" fmla="*/ 0 h 5931568"/>
                <a:gd name="connsiteX8" fmla="*/ 3116635 w 4696616"/>
                <a:gd name="connsiteY8" fmla="*/ 84221 h 5931568"/>
                <a:gd name="connsiteX9" fmla="*/ 3321172 w 4696616"/>
                <a:gd name="connsiteY9" fmla="*/ 433137 h 5931568"/>
                <a:gd name="connsiteX10" fmla="*/ 4043067 w 4696616"/>
                <a:gd name="connsiteY10" fmla="*/ 974558 h 5931568"/>
                <a:gd name="connsiteX11" fmla="*/ 4163383 w 4696616"/>
                <a:gd name="connsiteY11" fmla="*/ 1528010 h 5931568"/>
                <a:gd name="connsiteX12" fmla="*/ 4584488 w 4696616"/>
                <a:gd name="connsiteY12" fmla="*/ 2105526 h 5931568"/>
                <a:gd name="connsiteX13" fmla="*/ 4512299 w 4696616"/>
                <a:gd name="connsiteY13" fmla="*/ 2851484 h 5931568"/>
                <a:gd name="connsiteX14" fmla="*/ 4692772 w 4696616"/>
                <a:gd name="connsiteY14" fmla="*/ 3513221 h 5931568"/>
                <a:gd name="connsiteX15" fmla="*/ 4295730 w 4696616"/>
                <a:gd name="connsiteY15" fmla="*/ 4126831 h 5931568"/>
                <a:gd name="connsiteX16" fmla="*/ 4536362 w 4696616"/>
                <a:gd name="connsiteY16" fmla="*/ 5931568 h 5931568"/>
                <a:gd name="connsiteX17" fmla="*/ 662193 w 4696616"/>
                <a:gd name="connsiteY17" fmla="*/ 5883442 h 593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96616" h="5931568">
                  <a:moveTo>
                    <a:pt x="662193" y="5883442"/>
                  </a:moveTo>
                  <a:lnTo>
                    <a:pt x="794541" y="3922295"/>
                  </a:lnTo>
                  <a:cubicBezTo>
                    <a:pt x="748420" y="3445042"/>
                    <a:pt x="433593" y="3188369"/>
                    <a:pt x="385467" y="3019926"/>
                  </a:cubicBezTo>
                  <a:cubicBezTo>
                    <a:pt x="337341" y="2851483"/>
                    <a:pt x="497761" y="2729163"/>
                    <a:pt x="433593" y="2550695"/>
                  </a:cubicBezTo>
                  <a:cubicBezTo>
                    <a:pt x="359398" y="2374232"/>
                    <a:pt x="18505" y="2139616"/>
                    <a:pt x="457" y="1949116"/>
                  </a:cubicBezTo>
                  <a:cubicBezTo>
                    <a:pt x="-17591" y="1758616"/>
                    <a:pt x="503778" y="998621"/>
                    <a:pt x="758446" y="757989"/>
                  </a:cubicBezTo>
                  <a:lnTo>
                    <a:pt x="1468309" y="517358"/>
                  </a:lnTo>
                  <a:lnTo>
                    <a:pt x="2009730" y="0"/>
                  </a:lnTo>
                  <a:lnTo>
                    <a:pt x="3116635" y="84221"/>
                  </a:lnTo>
                  <a:cubicBezTo>
                    <a:pt x="3335209" y="156411"/>
                    <a:pt x="3202862" y="308810"/>
                    <a:pt x="3321172" y="433137"/>
                  </a:cubicBezTo>
                  <a:cubicBezTo>
                    <a:pt x="3439482" y="557464"/>
                    <a:pt x="3902699" y="792079"/>
                    <a:pt x="4043067" y="974558"/>
                  </a:cubicBezTo>
                  <a:lnTo>
                    <a:pt x="4163383" y="1528010"/>
                  </a:lnTo>
                  <a:cubicBezTo>
                    <a:pt x="4253620" y="1716505"/>
                    <a:pt x="4526335" y="1957136"/>
                    <a:pt x="4584488" y="2105526"/>
                  </a:cubicBezTo>
                  <a:cubicBezTo>
                    <a:pt x="4642641" y="2253916"/>
                    <a:pt x="4494252" y="2616868"/>
                    <a:pt x="4512299" y="2851484"/>
                  </a:cubicBezTo>
                  <a:cubicBezTo>
                    <a:pt x="4572457" y="3072063"/>
                    <a:pt x="4644645" y="3364831"/>
                    <a:pt x="4692772" y="3513221"/>
                  </a:cubicBezTo>
                  <a:cubicBezTo>
                    <a:pt x="4740899" y="3661611"/>
                    <a:pt x="4321798" y="3723773"/>
                    <a:pt x="4295730" y="4126831"/>
                  </a:cubicBezTo>
                  <a:lnTo>
                    <a:pt x="4536362" y="5931568"/>
                  </a:lnTo>
                  <a:lnTo>
                    <a:pt x="662193" y="58834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CA4C96A-0779-520B-A816-E428F7E5349B}"/>
                </a:ext>
              </a:extLst>
            </p:cNvPr>
            <p:cNvSpPr/>
            <p:nvPr userDrawn="1"/>
          </p:nvSpPr>
          <p:spPr>
            <a:xfrm>
              <a:off x="6280484" y="838377"/>
              <a:ext cx="4804444" cy="6067749"/>
            </a:xfrm>
            <a:custGeom>
              <a:avLst/>
              <a:gdLst>
                <a:gd name="connsiteX0" fmla="*/ 721894 w 4752473"/>
                <a:gd name="connsiteY0" fmla="*/ 5883442 h 5931568"/>
                <a:gd name="connsiteX1" fmla="*/ 854242 w 4752473"/>
                <a:gd name="connsiteY1" fmla="*/ 3922295 h 5931568"/>
                <a:gd name="connsiteX2" fmla="*/ 445168 w 4752473"/>
                <a:gd name="connsiteY2" fmla="*/ 3019926 h 5931568"/>
                <a:gd name="connsiteX3" fmla="*/ 493294 w 4752473"/>
                <a:gd name="connsiteY3" fmla="*/ 2550695 h 5931568"/>
                <a:gd name="connsiteX4" fmla="*/ 0 w 4752473"/>
                <a:gd name="connsiteY4" fmla="*/ 1961147 h 5931568"/>
                <a:gd name="connsiteX5" fmla="*/ 818147 w 4752473"/>
                <a:gd name="connsiteY5" fmla="*/ 757989 h 5931568"/>
                <a:gd name="connsiteX6" fmla="*/ 1528010 w 4752473"/>
                <a:gd name="connsiteY6" fmla="*/ 517358 h 5931568"/>
                <a:gd name="connsiteX7" fmla="*/ 2069431 w 4752473"/>
                <a:gd name="connsiteY7" fmla="*/ 0 h 5931568"/>
                <a:gd name="connsiteX8" fmla="*/ 3176336 w 4752473"/>
                <a:gd name="connsiteY8" fmla="*/ 84221 h 5931568"/>
                <a:gd name="connsiteX9" fmla="*/ 3380873 w 4752473"/>
                <a:gd name="connsiteY9" fmla="*/ 433137 h 5931568"/>
                <a:gd name="connsiteX10" fmla="*/ 4102768 w 4752473"/>
                <a:gd name="connsiteY10" fmla="*/ 974558 h 5931568"/>
                <a:gd name="connsiteX11" fmla="*/ 4223084 w 4752473"/>
                <a:gd name="connsiteY11" fmla="*/ 1528010 h 5931568"/>
                <a:gd name="connsiteX12" fmla="*/ 4644189 w 4752473"/>
                <a:gd name="connsiteY12" fmla="*/ 2105526 h 5931568"/>
                <a:gd name="connsiteX13" fmla="*/ 4572000 w 4752473"/>
                <a:gd name="connsiteY13" fmla="*/ 2851484 h 5931568"/>
                <a:gd name="connsiteX14" fmla="*/ 4752473 w 4752473"/>
                <a:gd name="connsiteY14" fmla="*/ 3513221 h 5931568"/>
                <a:gd name="connsiteX15" fmla="*/ 4355431 w 4752473"/>
                <a:gd name="connsiteY15" fmla="*/ 4126831 h 5931568"/>
                <a:gd name="connsiteX16" fmla="*/ 4596063 w 4752473"/>
                <a:gd name="connsiteY16" fmla="*/ 5931568 h 5931568"/>
                <a:gd name="connsiteX17" fmla="*/ 721894 w 4752473"/>
                <a:gd name="connsiteY17" fmla="*/ 5883442 h 5931568"/>
                <a:gd name="connsiteX0" fmla="*/ 726197 w 4756776"/>
                <a:gd name="connsiteY0" fmla="*/ 5883442 h 5931568"/>
                <a:gd name="connsiteX1" fmla="*/ 858545 w 4756776"/>
                <a:gd name="connsiteY1" fmla="*/ 3922295 h 5931568"/>
                <a:gd name="connsiteX2" fmla="*/ 449471 w 4756776"/>
                <a:gd name="connsiteY2" fmla="*/ 3019926 h 5931568"/>
                <a:gd name="connsiteX3" fmla="*/ 497597 w 4756776"/>
                <a:gd name="connsiteY3" fmla="*/ 2550695 h 5931568"/>
                <a:gd name="connsiteX4" fmla="*/ 4303 w 4756776"/>
                <a:gd name="connsiteY4" fmla="*/ 1961147 h 5931568"/>
                <a:gd name="connsiteX5" fmla="*/ 822450 w 4756776"/>
                <a:gd name="connsiteY5" fmla="*/ 757989 h 5931568"/>
                <a:gd name="connsiteX6" fmla="*/ 1532313 w 4756776"/>
                <a:gd name="connsiteY6" fmla="*/ 517358 h 5931568"/>
                <a:gd name="connsiteX7" fmla="*/ 2073734 w 4756776"/>
                <a:gd name="connsiteY7" fmla="*/ 0 h 5931568"/>
                <a:gd name="connsiteX8" fmla="*/ 3180639 w 4756776"/>
                <a:gd name="connsiteY8" fmla="*/ 84221 h 5931568"/>
                <a:gd name="connsiteX9" fmla="*/ 3385176 w 4756776"/>
                <a:gd name="connsiteY9" fmla="*/ 433137 h 5931568"/>
                <a:gd name="connsiteX10" fmla="*/ 4107071 w 4756776"/>
                <a:gd name="connsiteY10" fmla="*/ 974558 h 5931568"/>
                <a:gd name="connsiteX11" fmla="*/ 4227387 w 4756776"/>
                <a:gd name="connsiteY11" fmla="*/ 1528010 h 5931568"/>
                <a:gd name="connsiteX12" fmla="*/ 4648492 w 4756776"/>
                <a:gd name="connsiteY12" fmla="*/ 2105526 h 5931568"/>
                <a:gd name="connsiteX13" fmla="*/ 4576303 w 4756776"/>
                <a:gd name="connsiteY13" fmla="*/ 2851484 h 5931568"/>
                <a:gd name="connsiteX14" fmla="*/ 4756776 w 4756776"/>
                <a:gd name="connsiteY14" fmla="*/ 3513221 h 5931568"/>
                <a:gd name="connsiteX15" fmla="*/ 4359734 w 4756776"/>
                <a:gd name="connsiteY15" fmla="*/ 4126831 h 5931568"/>
                <a:gd name="connsiteX16" fmla="*/ 4600366 w 4756776"/>
                <a:gd name="connsiteY16" fmla="*/ 5931568 h 5931568"/>
                <a:gd name="connsiteX17" fmla="*/ 726197 w 4756776"/>
                <a:gd name="connsiteY17" fmla="*/ 5883442 h 5931568"/>
                <a:gd name="connsiteX0" fmla="*/ 722305 w 4752884"/>
                <a:gd name="connsiteY0" fmla="*/ 5883442 h 5931568"/>
                <a:gd name="connsiteX1" fmla="*/ 854653 w 4752884"/>
                <a:gd name="connsiteY1" fmla="*/ 3922295 h 5931568"/>
                <a:gd name="connsiteX2" fmla="*/ 445579 w 4752884"/>
                <a:gd name="connsiteY2" fmla="*/ 3019926 h 5931568"/>
                <a:gd name="connsiteX3" fmla="*/ 493705 w 4752884"/>
                <a:gd name="connsiteY3" fmla="*/ 2550695 h 5931568"/>
                <a:gd name="connsiteX4" fmla="*/ 411 w 4752884"/>
                <a:gd name="connsiteY4" fmla="*/ 1961147 h 5931568"/>
                <a:gd name="connsiteX5" fmla="*/ 818558 w 4752884"/>
                <a:gd name="connsiteY5" fmla="*/ 757989 h 5931568"/>
                <a:gd name="connsiteX6" fmla="*/ 1528421 w 4752884"/>
                <a:gd name="connsiteY6" fmla="*/ 517358 h 5931568"/>
                <a:gd name="connsiteX7" fmla="*/ 2069842 w 4752884"/>
                <a:gd name="connsiteY7" fmla="*/ 0 h 5931568"/>
                <a:gd name="connsiteX8" fmla="*/ 3176747 w 4752884"/>
                <a:gd name="connsiteY8" fmla="*/ 84221 h 5931568"/>
                <a:gd name="connsiteX9" fmla="*/ 3381284 w 4752884"/>
                <a:gd name="connsiteY9" fmla="*/ 433137 h 5931568"/>
                <a:gd name="connsiteX10" fmla="*/ 4103179 w 4752884"/>
                <a:gd name="connsiteY10" fmla="*/ 974558 h 5931568"/>
                <a:gd name="connsiteX11" fmla="*/ 4223495 w 4752884"/>
                <a:gd name="connsiteY11" fmla="*/ 1528010 h 5931568"/>
                <a:gd name="connsiteX12" fmla="*/ 4644600 w 4752884"/>
                <a:gd name="connsiteY12" fmla="*/ 2105526 h 5931568"/>
                <a:gd name="connsiteX13" fmla="*/ 4572411 w 4752884"/>
                <a:gd name="connsiteY13" fmla="*/ 2851484 h 5931568"/>
                <a:gd name="connsiteX14" fmla="*/ 4752884 w 4752884"/>
                <a:gd name="connsiteY14" fmla="*/ 3513221 h 5931568"/>
                <a:gd name="connsiteX15" fmla="*/ 4355842 w 4752884"/>
                <a:gd name="connsiteY15" fmla="*/ 4126831 h 5931568"/>
                <a:gd name="connsiteX16" fmla="*/ 4596474 w 4752884"/>
                <a:gd name="connsiteY16" fmla="*/ 5931568 h 5931568"/>
                <a:gd name="connsiteX17" fmla="*/ 722305 w 4752884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8521"/>
                <a:gd name="connsiteY0" fmla="*/ 5883442 h 5931568"/>
                <a:gd name="connsiteX1" fmla="*/ 794541 w 4698521"/>
                <a:gd name="connsiteY1" fmla="*/ 3922295 h 5931568"/>
                <a:gd name="connsiteX2" fmla="*/ 385467 w 4698521"/>
                <a:gd name="connsiteY2" fmla="*/ 3019926 h 5931568"/>
                <a:gd name="connsiteX3" fmla="*/ 433593 w 4698521"/>
                <a:gd name="connsiteY3" fmla="*/ 2550695 h 5931568"/>
                <a:gd name="connsiteX4" fmla="*/ 457 w 4698521"/>
                <a:gd name="connsiteY4" fmla="*/ 1949116 h 5931568"/>
                <a:gd name="connsiteX5" fmla="*/ 758446 w 4698521"/>
                <a:gd name="connsiteY5" fmla="*/ 757989 h 5931568"/>
                <a:gd name="connsiteX6" fmla="*/ 1468309 w 4698521"/>
                <a:gd name="connsiteY6" fmla="*/ 517358 h 5931568"/>
                <a:gd name="connsiteX7" fmla="*/ 2009730 w 4698521"/>
                <a:gd name="connsiteY7" fmla="*/ 0 h 5931568"/>
                <a:gd name="connsiteX8" fmla="*/ 3116635 w 4698521"/>
                <a:gd name="connsiteY8" fmla="*/ 84221 h 5931568"/>
                <a:gd name="connsiteX9" fmla="*/ 3321172 w 4698521"/>
                <a:gd name="connsiteY9" fmla="*/ 433137 h 5931568"/>
                <a:gd name="connsiteX10" fmla="*/ 4043067 w 4698521"/>
                <a:gd name="connsiteY10" fmla="*/ 974558 h 5931568"/>
                <a:gd name="connsiteX11" fmla="*/ 4163383 w 4698521"/>
                <a:gd name="connsiteY11" fmla="*/ 1528010 h 5931568"/>
                <a:gd name="connsiteX12" fmla="*/ 4584488 w 4698521"/>
                <a:gd name="connsiteY12" fmla="*/ 2105526 h 5931568"/>
                <a:gd name="connsiteX13" fmla="*/ 4512299 w 4698521"/>
                <a:gd name="connsiteY13" fmla="*/ 2851484 h 5931568"/>
                <a:gd name="connsiteX14" fmla="*/ 4692772 w 4698521"/>
                <a:gd name="connsiteY14" fmla="*/ 3513221 h 5931568"/>
                <a:gd name="connsiteX15" fmla="*/ 4295730 w 4698521"/>
                <a:gd name="connsiteY15" fmla="*/ 4126831 h 5931568"/>
                <a:gd name="connsiteX16" fmla="*/ 4536362 w 4698521"/>
                <a:gd name="connsiteY16" fmla="*/ 5931568 h 5931568"/>
                <a:gd name="connsiteX17" fmla="*/ 662193 w 4698521"/>
                <a:gd name="connsiteY17" fmla="*/ 5883442 h 5931568"/>
                <a:gd name="connsiteX0" fmla="*/ 662193 w 4696616"/>
                <a:gd name="connsiteY0" fmla="*/ 5883442 h 5931568"/>
                <a:gd name="connsiteX1" fmla="*/ 794541 w 4696616"/>
                <a:gd name="connsiteY1" fmla="*/ 3922295 h 5931568"/>
                <a:gd name="connsiteX2" fmla="*/ 385467 w 4696616"/>
                <a:gd name="connsiteY2" fmla="*/ 3019926 h 5931568"/>
                <a:gd name="connsiteX3" fmla="*/ 433593 w 4696616"/>
                <a:gd name="connsiteY3" fmla="*/ 2550695 h 5931568"/>
                <a:gd name="connsiteX4" fmla="*/ 457 w 4696616"/>
                <a:gd name="connsiteY4" fmla="*/ 1949116 h 5931568"/>
                <a:gd name="connsiteX5" fmla="*/ 758446 w 4696616"/>
                <a:gd name="connsiteY5" fmla="*/ 757989 h 5931568"/>
                <a:gd name="connsiteX6" fmla="*/ 1468309 w 4696616"/>
                <a:gd name="connsiteY6" fmla="*/ 517358 h 5931568"/>
                <a:gd name="connsiteX7" fmla="*/ 2009730 w 4696616"/>
                <a:gd name="connsiteY7" fmla="*/ 0 h 5931568"/>
                <a:gd name="connsiteX8" fmla="*/ 3116635 w 4696616"/>
                <a:gd name="connsiteY8" fmla="*/ 84221 h 5931568"/>
                <a:gd name="connsiteX9" fmla="*/ 3321172 w 4696616"/>
                <a:gd name="connsiteY9" fmla="*/ 433137 h 5931568"/>
                <a:gd name="connsiteX10" fmla="*/ 4043067 w 4696616"/>
                <a:gd name="connsiteY10" fmla="*/ 974558 h 5931568"/>
                <a:gd name="connsiteX11" fmla="*/ 4163383 w 4696616"/>
                <a:gd name="connsiteY11" fmla="*/ 1528010 h 5931568"/>
                <a:gd name="connsiteX12" fmla="*/ 4584488 w 4696616"/>
                <a:gd name="connsiteY12" fmla="*/ 2105526 h 5931568"/>
                <a:gd name="connsiteX13" fmla="*/ 4512299 w 4696616"/>
                <a:gd name="connsiteY13" fmla="*/ 2851484 h 5931568"/>
                <a:gd name="connsiteX14" fmla="*/ 4692772 w 4696616"/>
                <a:gd name="connsiteY14" fmla="*/ 3513221 h 5931568"/>
                <a:gd name="connsiteX15" fmla="*/ 4295730 w 4696616"/>
                <a:gd name="connsiteY15" fmla="*/ 4126831 h 5931568"/>
                <a:gd name="connsiteX16" fmla="*/ 4536362 w 4696616"/>
                <a:gd name="connsiteY16" fmla="*/ 5931568 h 5931568"/>
                <a:gd name="connsiteX17" fmla="*/ 662193 w 4696616"/>
                <a:gd name="connsiteY17" fmla="*/ 5883442 h 593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96616" h="5931568">
                  <a:moveTo>
                    <a:pt x="662193" y="5883442"/>
                  </a:moveTo>
                  <a:lnTo>
                    <a:pt x="794541" y="3922295"/>
                  </a:lnTo>
                  <a:cubicBezTo>
                    <a:pt x="748420" y="3445042"/>
                    <a:pt x="433593" y="3188369"/>
                    <a:pt x="385467" y="3019926"/>
                  </a:cubicBezTo>
                  <a:cubicBezTo>
                    <a:pt x="337341" y="2851483"/>
                    <a:pt x="497761" y="2729163"/>
                    <a:pt x="433593" y="2550695"/>
                  </a:cubicBezTo>
                  <a:cubicBezTo>
                    <a:pt x="359398" y="2374232"/>
                    <a:pt x="18505" y="2139616"/>
                    <a:pt x="457" y="1949116"/>
                  </a:cubicBezTo>
                  <a:cubicBezTo>
                    <a:pt x="-17591" y="1758616"/>
                    <a:pt x="503778" y="998621"/>
                    <a:pt x="758446" y="757989"/>
                  </a:cubicBezTo>
                  <a:lnTo>
                    <a:pt x="1468309" y="517358"/>
                  </a:lnTo>
                  <a:lnTo>
                    <a:pt x="2009730" y="0"/>
                  </a:lnTo>
                  <a:lnTo>
                    <a:pt x="3116635" y="84221"/>
                  </a:lnTo>
                  <a:cubicBezTo>
                    <a:pt x="3335209" y="156411"/>
                    <a:pt x="3202862" y="308810"/>
                    <a:pt x="3321172" y="433137"/>
                  </a:cubicBezTo>
                  <a:cubicBezTo>
                    <a:pt x="3439482" y="557464"/>
                    <a:pt x="3902699" y="792079"/>
                    <a:pt x="4043067" y="974558"/>
                  </a:cubicBezTo>
                  <a:lnTo>
                    <a:pt x="4163383" y="1528010"/>
                  </a:lnTo>
                  <a:cubicBezTo>
                    <a:pt x="4253620" y="1716505"/>
                    <a:pt x="4526335" y="1957136"/>
                    <a:pt x="4584488" y="2105526"/>
                  </a:cubicBezTo>
                  <a:cubicBezTo>
                    <a:pt x="4642641" y="2253916"/>
                    <a:pt x="4494252" y="2616868"/>
                    <a:pt x="4512299" y="2851484"/>
                  </a:cubicBezTo>
                  <a:cubicBezTo>
                    <a:pt x="4572457" y="3072063"/>
                    <a:pt x="4644645" y="3364831"/>
                    <a:pt x="4692772" y="3513221"/>
                  </a:cubicBezTo>
                  <a:cubicBezTo>
                    <a:pt x="4740899" y="3661611"/>
                    <a:pt x="4321798" y="3723773"/>
                    <a:pt x="4295730" y="4126831"/>
                  </a:cubicBezTo>
                  <a:lnTo>
                    <a:pt x="4536362" y="5931568"/>
                  </a:lnTo>
                  <a:lnTo>
                    <a:pt x="662193" y="5883442"/>
                  </a:lnTo>
                  <a:close/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pic>
          <p:nvPicPr>
            <p:cNvPr id="12" name="图片 11" descr="人在石头上&#10;&#10;低可信度描述已自动生成">
              <a:extLst>
                <a:ext uri="{FF2B5EF4-FFF2-40B4-BE49-F238E27FC236}">
                  <a16:creationId xmlns:a16="http://schemas.microsoft.com/office/drawing/2014/main" id="{5C11C704-CAA9-4D1A-4F4B-8492F547B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782" y="898583"/>
              <a:ext cx="4472146" cy="5959417"/>
            </a:xfrm>
            <a:prstGeom prst="rect">
              <a:avLst/>
            </a:prstGeom>
          </p:spPr>
        </p:pic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ED8AA2E5-F057-7B2E-A7B8-15A6DA3BECBB}"/>
              </a:ext>
            </a:extLst>
          </p:cNvPr>
          <p:cNvSpPr/>
          <p:nvPr userDrawn="1"/>
        </p:nvSpPr>
        <p:spPr>
          <a:xfrm rot="20954534">
            <a:off x="10813619" y="596736"/>
            <a:ext cx="552116" cy="603694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289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E14C2F4-FBCD-5ECD-B6C1-192A5ECA3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accent4">
                <a:lumMod val="90000"/>
              </a:schemeClr>
            </a:fgClr>
            <a:bgClr>
              <a:srgbClr val="E6DDB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545B3907-97E1-40E0-A3F7-6D214CB30FD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29209" y="483267"/>
            <a:ext cx="10589691" cy="5355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i="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9D37F6D-67CB-AEFC-4AD6-3CACF714222A}"/>
              </a:ext>
            </a:extLst>
          </p:cNvPr>
          <p:cNvGrpSpPr/>
          <p:nvPr userDrawn="1"/>
        </p:nvGrpSpPr>
        <p:grpSpPr>
          <a:xfrm>
            <a:off x="11056497" y="6134100"/>
            <a:ext cx="462403" cy="169862"/>
            <a:chOff x="1346994" y="5341938"/>
            <a:chExt cx="388938" cy="142875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8FA5B0D-F7D5-3E85-8B5E-723AE7FCC7A7}"/>
                </a:ext>
              </a:extLst>
            </p:cNvPr>
            <p:cNvSpPr/>
            <p:nvPr/>
          </p:nvSpPr>
          <p:spPr>
            <a:xfrm>
              <a:off x="1664494" y="5341938"/>
              <a:ext cx="71438" cy="142875"/>
            </a:xfrm>
            <a:custGeom>
              <a:avLst/>
              <a:gdLst>
                <a:gd name="connsiteX0" fmla="*/ 0 w 71438"/>
                <a:gd name="connsiteY0" fmla="*/ 0 h 135731"/>
                <a:gd name="connsiteX1" fmla="*/ 71438 w 71438"/>
                <a:gd name="connsiteY1" fmla="*/ 73819 h 135731"/>
                <a:gd name="connsiteX2" fmla="*/ 2381 w 71438"/>
                <a:gd name="connsiteY2" fmla="*/ 135731 h 135731"/>
                <a:gd name="connsiteX0" fmla="*/ 0 w 71438"/>
                <a:gd name="connsiteY0" fmla="*/ 0 h 142875"/>
                <a:gd name="connsiteX1" fmla="*/ 71438 w 71438"/>
                <a:gd name="connsiteY1" fmla="*/ 73819 h 142875"/>
                <a:gd name="connsiteX2" fmla="*/ 2381 w 71438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8" h="142875">
                  <a:moveTo>
                    <a:pt x="0" y="0"/>
                  </a:moveTo>
                  <a:lnTo>
                    <a:pt x="71438" y="73819"/>
                  </a:lnTo>
                  <a:cubicBezTo>
                    <a:pt x="48419" y="94456"/>
                    <a:pt x="25400" y="122238"/>
                    <a:pt x="2381" y="142875"/>
                  </a:cubicBezTo>
                </a:path>
              </a:pathLst>
            </a:cu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DA4280E9-0205-0729-1776-AF888C10CC34}"/>
                </a:ext>
              </a:extLst>
            </p:cNvPr>
            <p:cNvSpPr/>
            <p:nvPr/>
          </p:nvSpPr>
          <p:spPr>
            <a:xfrm flipH="1">
              <a:off x="1346994" y="5341938"/>
              <a:ext cx="71438" cy="142875"/>
            </a:xfrm>
            <a:custGeom>
              <a:avLst/>
              <a:gdLst>
                <a:gd name="connsiteX0" fmla="*/ 0 w 71438"/>
                <a:gd name="connsiteY0" fmla="*/ 0 h 135731"/>
                <a:gd name="connsiteX1" fmla="*/ 71438 w 71438"/>
                <a:gd name="connsiteY1" fmla="*/ 73819 h 135731"/>
                <a:gd name="connsiteX2" fmla="*/ 2381 w 71438"/>
                <a:gd name="connsiteY2" fmla="*/ 135731 h 135731"/>
                <a:gd name="connsiteX0" fmla="*/ 0 w 71438"/>
                <a:gd name="connsiteY0" fmla="*/ 0 h 142875"/>
                <a:gd name="connsiteX1" fmla="*/ 71438 w 71438"/>
                <a:gd name="connsiteY1" fmla="*/ 73819 h 142875"/>
                <a:gd name="connsiteX2" fmla="*/ 2381 w 71438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8" h="142875">
                  <a:moveTo>
                    <a:pt x="0" y="0"/>
                  </a:moveTo>
                  <a:lnTo>
                    <a:pt x="71438" y="73819"/>
                  </a:lnTo>
                  <a:cubicBezTo>
                    <a:pt x="48419" y="94456"/>
                    <a:pt x="25400" y="122238"/>
                    <a:pt x="2381" y="142875"/>
                  </a:cubicBezTo>
                </a:path>
              </a:pathLst>
            </a:cu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75AF81-4251-3698-F6C4-E7205DD8B04A}"/>
              </a:ext>
            </a:extLst>
          </p:cNvPr>
          <p:cNvGrpSpPr/>
          <p:nvPr userDrawn="1"/>
        </p:nvGrpSpPr>
        <p:grpSpPr>
          <a:xfrm>
            <a:off x="282421" y="480648"/>
            <a:ext cx="572900" cy="535531"/>
            <a:chOff x="174345" y="394830"/>
            <a:chExt cx="642862" cy="600930"/>
          </a:xfrm>
        </p:grpSpPr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35A07B5F-F824-3B20-E26C-A3A52A46F54F}"/>
                </a:ext>
              </a:extLst>
            </p:cNvPr>
            <p:cNvSpPr/>
            <p:nvPr userDrawn="1"/>
          </p:nvSpPr>
          <p:spPr>
            <a:xfrm rot="11647782">
              <a:off x="186473" y="400710"/>
              <a:ext cx="630734" cy="595050"/>
            </a:xfrm>
            <a:custGeom>
              <a:avLst/>
              <a:gdLst>
                <a:gd name="connsiteX0" fmla="*/ 430124 w 3887703"/>
                <a:gd name="connsiteY0" fmla="*/ 408099 h 4190779"/>
                <a:gd name="connsiteX1" fmla="*/ 2020799 w 3887703"/>
                <a:gd name="connsiteY1" fmla="*/ 8049 h 4190779"/>
                <a:gd name="connsiteX2" fmla="*/ 3763874 w 3887703"/>
                <a:gd name="connsiteY2" fmla="*/ 284274 h 4190779"/>
                <a:gd name="connsiteX3" fmla="*/ 3449549 w 3887703"/>
                <a:gd name="connsiteY3" fmla="*/ 1808274 h 4190779"/>
                <a:gd name="connsiteX4" fmla="*/ 3887699 w 3887703"/>
                <a:gd name="connsiteY4" fmla="*/ 3246549 h 4190779"/>
                <a:gd name="connsiteX5" fmla="*/ 3440024 w 3887703"/>
                <a:gd name="connsiteY5" fmla="*/ 3960924 h 4190779"/>
                <a:gd name="connsiteX6" fmla="*/ 1982699 w 3887703"/>
                <a:gd name="connsiteY6" fmla="*/ 4189524 h 4190779"/>
                <a:gd name="connsiteX7" fmla="*/ 325349 w 3887703"/>
                <a:gd name="connsiteY7" fmla="*/ 3884724 h 4190779"/>
                <a:gd name="connsiteX8" fmla="*/ 515849 w 3887703"/>
                <a:gd name="connsiteY8" fmla="*/ 2036874 h 4190779"/>
                <a:gd name="connsiteX9" fmla="*/ 1499 w 3887703"/>
                <a:gd name="connsiteY9" fmla="*/ 712899 h 4190779"/>
                <a:gd name="connsiteX10" fmla="*/ 430124 w 3887703"/>
                <a:gd name="connsiteY10" fmla="*/ 408099 h 4190779"/>
                <a:gd name="connsiteX0-1" fmla="*/ 350797 w 3894101"/>
                <a:gd name="connsiteY0-2" fmla="*/ 337132 h 4186487"/>
                <a:gd name="connsiteX1-3" fmla="*/ 2027197 w 3894101"/>
                <a:gd name="connsiteY1-4" fmla="*/ 3757 h 4186487"/>
                <a:gd name="connsiteX2-5" fmla="*/ 3770272 w 3894101"/>
                <a:gd name="connsiteY2-6" fmla="*/ 279982 h 4186487"/>
                <a:gd name="connsiteX3-7" fmla="*/ 3455947 w 3894101"/>
                <a:gd name="connsiteY3-8" fmla="*/ 1803982 h 4186487"/>
                <a:gd name="connsiteX4-9" fmla="*/ 3894097 w 3894101"/>
                <a:gd name="connsiteY4-10" fmla="*/ 3242257 h 4186487"/>
                <a:gd name="connsiteX5-11" fmla="*/ 3446422 w 3894101"/>
                <a:gd name="connsiteY5-12" fmla="*/ 3956632 h 4186487"/>
                <a:gd name="connsiteX6-13" fmla="*/ 1989097 w 3894101"/>
                <a:gd name="connsiteY6-14" fmla="*/ 4185232 h 4186487"/>
                <a:gd name="connsiteX7-15" fmla="*/ 331747 w 3894101"/>
                <a:gd name="connsiteY7-16" fmla="*/ 3880432 h 4186487"/>
                <a:gd name="connsiteX8-17" fmla="*/ 522247 w 3894101"/>
                <a:gd name="connsiteY8-18" fmla="*/ 2032582 h 4186487"/>
                <a:gd name="connsiteX9-19" fmla="*/ 7897 w 3894101"/>
                <a:gd name="connsiteY9-20" fmla="*/ 708607 h 4186487"/>
                <a:gd name="connsiteX10-21" fmla="*/ 350797 w 3894101"/>
                <a:gd name="connsiteY10-22" fmla="*/ 337132 h 4186487"/>
                <a:gd name="connsiteX0-23" fmla="*/ 434829 w 3978133"/>
                <a:gd name="connsiteY0-24" fmla="*/ 337132 h 4186487"/>
                <a:gd name="connsiteX1-25" fmla="*/ 2111229 w 3978133"/>
                <a:gd name="connsiteY1-26" fmla="*/ 3757 h 4186487"/>
                <a:gd name="connsiteX2-27" fmla="*/ 3854304 w 3978133"/>
                <a:gd name="connsiteY2-28" fmla="*/ 279982 h 4186487"/>
                <a:gd name="connsiteX3-29" fmla="*/ 3539979 w 3978133"/>
                <a:gd name="connsiteY3-30" fmla="*/ 1803982 h 4186487"/>
                <a:gd name="connsiteX4-31" fmla="*/ 3978129 w 3978133"/>
                <a:gd name="connsiteY4-32" fmla="*/ 3242257 h 4186487"/>
                <a:gd name="connsiteX5-33" fmla="*/ 3530454 w 3978133"/>
                <a:gd name="connsiteY5-34" fmla="*/ 3956632 h 4186487"/>
                <a:gd name="connsiteX6-35" fmla="*/ 2073129 w 3978133"/>
                <a:gd name="connsiteY6-36" fmla="*/ 4185232 h 4186487"/>
                <a:gd name="connsiteX7-37" fmla="*/ 415779 w 3978133"/>
                <a:gd name="connsiteY7-38" fmla="*/ 3880432 h 4186487"/>
                <a:gd name="connsiteX8-39" fmla="*/ 606279 w 3978133"/>
                <a:gd name="connsiteY8-40" fmla="*/ 2032582 h 4186487"/>
                <a:gd name="connsiteX9-41" fmla="*/ 4372 w 3978133"/>
                <a:gd name="connsiteY9-42" fmla="*/ 688402 h 4186487"/>
                <a:gd name="connsiteX10-43" fmla="*/ 434829 w 3978133"/>
                <a:gd name="connsiteY10-44" fmla="*/ 337132 h 4186487"/>
                <a:gd name="connsiteX0-45" fmla="*/ 336075 w 3993877"/>
                <a:gd name="connsiteY0-46" fmla="*/ 219438 h 4183291"/>
                <a:gd name="connsiteX1-47" fmla="*/ 2126973 w 3993877"/>
                <a:gd name="connsiteY1-48" fmla="*/ 561 h 4183291"/>
                <a:gd name="connsiteX2-49" fmla="*/ 3870048 w 3993877"/>
                <a:gd name="connsiteY2-50" fmla="*/ 276786 h 4183291"/>
                <a:gd name="connsiteX3-51" fmla="*/ 3555723 w 3993877"/>
                <a:gd name="connsiteY3-52" fmla="*/ 1800786 h 4183291"/>
                <a:gd name="connsiteX4-53" fmla="*/ 3993873 w 3993877"/>
                <a:gd name="connsiteY4-54" fmla="*/ 3239061 h 4183291"/>
                <a:gd name="connsiteX5-55" fmla="*/ 3546198 w 3993877"/>
                <a:gd name="connsiteY5-56" fmla="*/ 3953436 h 4183291"/>
                <a:gd name="connsiteX6-57" fmla="*/ 2088873 w 3993877"/>
                <a:gd name="connsiteY6-58" fmla="*/ 4182036 h 4183291"/>
                <a:gd name="connsiteX7-59" fmla="*/ 431523 w 3993877"/>
                <a:gd name="connsiteY7-60" fmla="*/ 3877236 h 4183291"/>
                <a:gd name="connsiteX8-61" fmla="*/ 622023 w 3993877"/>
                <a:gd name="connsiteY8-62" fmla="*/ 2029386 h 4183291"/>
                <a:gd name="connsiteX9-63" fmla="*/ 20116 w 3993877"/>
                <a:gd name="connsiteY9-64" fmla="*/ 685206 h 4183291"/>
                <a:gd name="connsiteX10-65" fmla="*/ 336075 w 3993877"/>
                <a:gd name="connsiteY10-66" fmla="*/ 219438 h 4183291"/>
                <a:gd name="connsiteX0-67" fmla="*/ 341414 w 3999216"/>
                <a:gd name="connsiteY0-68" fmla="*/ 671506 h 4635359"/>
                <a:gd name="connsiteX1-69" fmla="*/ 2331848 w 3999216"/>
                <a:gd name="connsiteY1-70" fmla="*/ 137 h 4635359"/>
                <a:gd name="connsiteX2-71" fmla="*/ 3875387 w 3999216"/>
                <a:gd name="connsiteY2-72" fmla="*/ 728854 h 4635359"/>
                <a:gd name="connsiteX3-73" fmla="*/ 3561062 w 3999216"/>
                <a:gd name="connsiteY3-74" fmla="*/ 2252854 h 4635359"/>
                <a:gd name="connsiteX4-75" fmla="*/ 3999212 w 3999216"/>
                <a:gd name="connsiteY4-76" fmla="*/ 3691129 h 4635359"/>
                <a:gd name="connsiteX5-77" fmla="*/ 3551537 w 3999216"/>
                <a:gd name="connsiteY5-78" fmla="*/ 4405504 h 4635359"/>
                <a:gd name="connsiteX6-79" fmla="*/ 2094212 w 3999216"/>
                <a:gd name="connsiteY6-80" fmla="*/ 4634104 h 4635359"/>
                <a:gd name="connsiteX7-81" fmla="*/ 436862 w 3999216"/>
                <a:gd name="connsiteY7-82" fmla="*/ 4329304 h 4635359"/>
                <a:gd name="connsiteX8-83" fmla="*/ 627362 w 3999216"/>
                <a:gd name="connsiteY8-84" fmla="*/ 2481454 h 4635359"/>
                <a:gd name="connsiteX9-85" fmla="*/ 25455 w 3999216"/>
                <a:gd name="connsiteY9-86" fmla="*/ 1137274 h 4635359"/>
                <a:gd name="connsiteX10-87" fmla="*/ 341414 w 3999216"/>
                <a:gd name="connsiteY10-88" fmla="*/ 671506 h 4635359"/>
                <a:gd name="connsiteX0-89" fmla="*/ 341414 w 3999216"/>
                <a:gd name="connsiteY0-90" fmla="*/ 671506 h 4922650"/>
                <a:gd name="connsiteX1-91" fmla="*/ 2331848 w 3999216"/>
                <a:gd name="connsiteY1-92" fmla="*/ 137 h 4922650"/>
                <a:gd name="connsiteX2-93" fmla="*/ 3875387 w 3999216"/>
                <a:gd name="connsiteY2-94" fmla="*/ 728854 h 4922650"/>
                <a:gd name="connsiteX3-95" fmla="*/ 3561062 w 3999216"/>
                <a:gd name="connsiteY3-96" fmla="*/ 2252854 h 4922650"/>
                <a:gd name="connsiteX4-97" fmla="*/ 3999212 w 3999216"/>
                <a:gd name="connsiteY4-98" fmla="*/ 3691129 h 4922650"/>
                <a:gd name="connsiteX5-99" fmla="*/ 3551537 w 3999216"/>
                <a:gd name="connsiteY5-100" fmla="*/ 4405504 h 4922650"/>
                <a:gd name="connsiteX6-101" fmla="*/ 2073601 w 3999216"/>
                <a:gd name="connsiteY6-102" fmla="*/ 4922288 h 4922650"/>
                <a:gd name="connsiteX7-103" fmla="*/ 436862 w 3999216"/>
                <a:gd name="connsiteY7-104" fmla="*/ 4329304 h 4922650"/>
                <a:gd name="connsiteX8-105" fmla="*/ 627362 w 3999216"/>
                <a:gd name="connsiteY8-106" fmla="*/ 2481454 h 4922650"/>
                <a:gd name="connsiteX9-107" fmla="*/ 25455 w 3999216"/>
                <a:gd name="connsiteY9-108" fmla="*/ 1137274 h 4922650"/>
                <a:gd name="connsiteX10-109" fmla="*/ 341414 w 3999216"/>
                <a:gd name="connsiteY10-110" fmla="*/ 671506 h 4922650"/>
                <a:gd name="connsiteX0-111" fmla="*/ 341414 w 3999216"/>
                <a:gd name="connsiteY0-112" fmla="*/ 671506 h 4923453"/>
                <a:gd name="connsiteX1-113" fmla="*/ 2331848 w 3999216"/>
                <a:gd name="connsiteY1-114" fmla="*/ 137 h 4923453"/>
                <a:gd name="connsiteX2-115" fmla="*/ 3875387 w 3999216"/>
                <a:gd name="connsiteY2-116" fmla="*/ 728854 h 4923453"/>
                <a:gd name="connsiteX3-117" fmla="*/ 3561062 w 3999216"/>
                <a:gd name="connsiteY3-118" fmla="*/ 2252854 h 4923453"/>
                <a:gd name="connsiteX4-119" fmla="*/ 3999212 w 3999216"/>
                <a:gd name="connsiteY4-120" fmla="*/ 3691129 h 4923453"/>
                <a:gd name="connsiteX5-121" fmla="*/ 3551537 w 3999216"/>
                <a:gd name="connsiteY5-122" fmla="*/ 4405504 h 4923453"/>
                <a:gd name="connsiteX6-123" fmla="*/ 2073601 w 3999216"/>
                <a:gd name="connsiteY6-124" fmla="*/ 4922288 h 4923453"/>
                <a:gd name="connsiteX7-125" fmla="*/ 277601 w 3999216"/>
                <a:gd name="connsiteY7-126" fmla="*/ 4264948 h 4923453"/>
                <a:gd name="connsiteX8-127" fmla="*/ 627362 w 3999216"/>
                <a:gd name="connsiteY8-128" fmla="*/ 2481454 h 4923453"/>
                <a:gd name="connsiteX9-129" fmla="*/ 25455 w 3999216"/>
                <a:gd name="connsiteY9-130" fmla="*/ 1137274 h 4923453"/>
                <a:gd name="connsiteX10-131" fmla="*/ 341414 w 3999216"/>
                <a:gd name="connsiteY10-132" fmla="*/ 671506 h 4923453"/>
                <a:gd name="connsiteX0-133" fmla="*/ 399555 w 4057357"/>
                <a:gd name="connsiteY0-134" fmla="*/ 671506 h 4923453"/>
                <a:gd name="connsiteX1-135" fmla="*/ 2389989 w 4057357"/>
                <a:gd name="connsiteY1-136" fmla="*/ 137 h 4923453"/>
                <a:gd name="connsiteX2-137" fmla="*/ 3933528 w 4057357"/>
                <a:gd name="connsiteY2-138" fmla="*/ 728854 h 4923453"/>
                <a:gd name="connsiteX3-139" fmla="*/ 3619203 w 4057357"/>
                <a:gd name="connsiteY3-140" fmla="*/ 2252854 h 4923453"/>
                <a:gd name="connsiteX4-141" fmla="*/ 4057353 w 4057357"/>
                <a:gd name="connsiteY4-142" fmla="*/ 3691129 h 4923453"/>
                <a:gd name="connsiteX5-143" fmla="*/ 3609678 w 4057357"/>
                <a:gd name="connsiteY5-144" fmla="*/ 4405504 h 4923453"/>
                <a:gd name="connsiteX6-145" fmla="*/ 2131742 w 4057357"/>
                <a:gd name="connsiteY6-146" fmla="*/ 4922288 h 4923453"/>
                <a:gd name="connsiteX7-147" fmla="*/ 335742 w 4057357"/>
                <a:gd name="connsiteY7-148" fmla="*/ 4264948 h 4923453"/>
                <a:gd name="connsiteX8-149" fmla="*/ 1475393 w 4057357"/>
                <a:gd name="connsiteY8-150" fmla="*/ 3494645 h 4923453"/>
                <a:gd name="connsiteX9-151" fmla="*/ 83596 w 4057357"/>
                <a:gd name="connsiteY9-152" fmla="*/ 1137274 h 4923453"/>
                <a:gd name="connsiteX10-153" fmla="*/ 399555 w 4057357"/>
                <a:gd name="connsiteY10-154" fmla="*/ 671506 h 4923453"/>
                <a:gd name="connsiteX0-155" fmla="*/ 359792 w 4017594"/>
                <a:gd name="connsiteY0-156" fmla="*/ 671506 h 4923453"/>
                <a:gd name="connsiteX1-157" fmla="*/ 2350226 w 4017594"/>
                <a:gd name="connsiteY1-158" fmla="*/ 137 h 4923453"/>
                <a:gd name="connsiteX2-159" fmla="*/ 3893765 w 4017594"/>
                <a:gd name="connsiteY2-160" fmla="*/ 728854 h 4923453"/>
                <a:gd name="connsiteX3-161" fmla="*/ 3579440 w 4017594"/>
                <a:gd name="connsiteY3-162" fmla="*/ 2252854 h 4923453"/>
                <a:gd name="connsiteX4-163" fmla="*/ 4017590 w 4017594"/>
                <a:gd name="connsiteY4-164" fmla="*/ 3691129 h 4923453"/>
                <a:gd name="connsiteX5-165" fmla="*/ 3569915 w 4017594"/>
                <a:gd name="connsiteY5-166" fmla="*/ 4405504 h 4923453"/>
                <a:gd name="connsiteX6-167" fmla="*/ 2091979 w 4017594"/>
                <a:gd name="connsiteY6-168" fmla="*/ 4922288 h 4923453"/>
                <a:gd name="connsiteX7-169" fmla="*/ 295979 w 4017594"/>
                <a:gd name="connsiteY7-170" fmla="*/ 4264948 h 4923453"/>
                <a:gd name="connsiteX8-171" fmla="*/ 896225 w 4017594"/>
                <a:gd name="connsiteY8-172" fmla="*/ 3144892 h 4923453"/>
                <a:gd name="connsiteX9-173" fmla="*/ 43833 w 4017594"/>
                <a:gd name="connsiteY9-174" fmla="*/ 1137274 h 4923453"/>
                <a:gd name="connsiteX10-175" fmla="*/ 359792 w 4017594"/>
                <a:gd name="connsiteY10-176" fmla="*/ 671506 h 4923453"/>
                <a:gd name="connsiteX0-177" fmla="*/ 359792 w 4017594"/>
                <a:gd name="connsiteY0-178" fmla="*/ 671506 h 4958456"/>
                <a:gd name="connsiteX1-179" fmla="*/ 2350226 w 4017594"/>
                <a:gd name="connsiteY1-180" fmla="*/ 137 h 4958456"/>
                <a:gd name="connsiteX2-181" fmla="*/ 3893765 w 4017594"/>
                <a:gd name="connsiteY2-182" fmla="*/ 728854 h 4958456"/>
                <a:gd name="connsiteX3-183" fmla="*/ 3579440 w 4017594"/>
                <a:gd name="connsiteY3-184" fmla="*/ 2252854 h 4958456"/>
                <a:gd name="connsiteX4-185" fmla="*/ 4017590 w 4017594"/>
                <a:gd name="connsiteY4-186" fmla="*/ 3691129 h 4958456"/>
                <a:gd name="connsiteX5-187" fmla="*/ 3569915 w 4017594"/>
                <a:gd name="connsiteY5-188" fmla="*/ 4405504 h 4958456"/>
                <a:gd name="connsiteX6-189" fmla="*/ 2091979 w 4017594"/>
                <a:gd name="connsiteY6-190" fmla="*/ 4922288 h 4958456"/>
                <a:gd name="connsiteX7-191" fmla="*/ 295979 w 4017594"/>
                <a:gd name="connsiteY7-192" fmla="*/ 4264948 h 4958456"/>
                <a:gd name="connsiteX8-193" fmla="*/ 896225 w 4017594"/>
                <a:gd name="connsiteY8-194" fmla="*/ 3144892 h 4958456"/>
                <a:gd name="connsiteX9-195" fmla="*/ 43833 w 4017594"/>
                <a:gd name="connsiteY9-196" fmla="*/ 1137274 h 4958456"/>
                <a:gd name="connsiteX10-197" fmla="*/ 359792 w 4017594"/>
                <a:gd name="connsiteY10-198" fmla="*/ 671506 h 4958456"/>
                <a:gd name="connsiteX0-199" fmla="*/ 359792 w 4017594"/>
                <a:gd name="connsiteY0-200" fmla="*/ 671506 h 5067487"/>
                <a:gd name="connsiteX1-201" fmla="*/ 2350226 w 4017594"/>
                <a:gd name="connsiteY1-202" fmla="*/ 137 h 5067487"/>
                <a:gd name="connsiteX2-203" fmla="*/ 3893765 w 4017594"/>
                <a:gd name="connsiteY2-204" fmla="*/ 728854 h 5067487"/>
                <a:gd name="connsiteX3-205" fmla="*/ 3579440 w 4017594"/>
                <a:gd name="connsiteY3-206" fmla="*/ 2252854 h 5067487"/>
                <a:gd name="connsiteX4-207" fmla="*/ 4017590 w 4017594"/>
                <a:gd name="connsiteY4-208" fmla="*/ 3691129 h 5067487"/>
                <a:gd name="connsiteX5-209" fmla="*/ 3569915 w 4017594"/>
                <a:gd name="connsiteY5-210" fmla="*/ 4405504 h 5067487"/>
                <a:gd name="connsiteX6-211" fmla="*/ 2096554 w 4017594"/>
                <a:gd name="connsiteY6-212" fmla="*/ 5066617 h 5067487"/>
                <a:gd name="connsiteX7-213" fmla="*/ 295979 w 4017594"/>
                <a:gd name="connsiteY7-214" fmla="*/ 4264948 h 5067487"/>
                <a:gd name="connsiteX8-215" fmla="*/ 896225 w 4017594"/>
                <a:gd name="connsiteY8-216" fmla="*/ 3144892 h 5067487"/>
                <a:gd name="connsiteX9-217" fmla="*/ 43833 w 4017594"/>
                <a:gd name="connsiteY9-218" fmla="*/ 1137274 h 5067487"/>
                <a:gd name="connsiteX10-219" fmla="*/ 359792 w 4017594"/>
                <a:gd name="connsiteY10-220" fmla="*/ 671506 h 5067487"/>
                <a:gd name="connsiteX0-221" fmla="*/ 359792 w 4017594"/>
                <a:gd name="connsiteY0-222" fmla="*/ 671506 h 5073134"/>
                <a:gd name="connsiteX1-223" fmla="*/ 2350226 w 4017594"/>
                <a:gd name="connsiteY1-224" fmla="*/ 137 h 5073134"/>
                <a:gd name="connsiteX2-225" fmla="*/ 3893765 w 4017594"/>
                <a:gd name="connsiteY2-226" fmla="*/ 728854 h 5073134"/>
                <a:gd name="connsiteX3-227" fmla="*/ 3579440 w 4017594"/>
                <a:gd name="connsiteY3-228" fmla="*/ 2252854 h 5073134"/>
                <a:gd name="connsiteX4-229" fmla="*/ 4017590 w 4017594"/>
                <a:gd name="connsiteY4-230" fmla="*/ 3691129 h 5073134"/>
                <a:gd name="connsiteX5-231" fmla="*/ 3569915 w 4017594"/>
                <a:gd name="connsiteY5-232" fmla="*/ 4405504 h 5073134"/>
                <a:gd name="connsiteX6-233" fmla="*/ 2096554 w 4017594"/>
                <a:gd name="connsiteY6-234" fmla="*/ 5066617 h 5073134"/>
                <a:gd name="connsiteX7-235" fmla="*/ 295979 w 4017594"/>
                <a:gd name="connsiteY7-236" fmla="*/ 4264948 h 5073134"/>
                <a:gd name="connsiteX8-237" fmla="*/ 896225 w 4017594"/>
                <a:gd name="connsiteY8-238" fmla="*/ 3144892 h 5073134"/>
                <a:gd name="connsiteX9-239" fmla="*/ 43833 w 4017594"/>
                <a:gd name="connsiteY9-240" fmla="*/ 1137274 h 5073134"/>
                <a:gd name="connsiteX10-241" fmla="*/ 359792 w 4017594"/>
                <a:gd name="connsiteY10-242" fmla="*/ 671506 h 5073134"/>
                <a:gd name="connsiteX0-243" fmla="*/ 359792 w 3943982"/>
                <a:gd name="connsiteY0-244" fmla="*/ 671506 h 5073134"/>
                <a:gd name="connsiteX1-245" fmla="*/ 2350226 w 3943982"/>
                <a:gd name="connsiteY1-246" fmla="*/ 137 h 5073134"/>
                <a:gd name="connsiteX2-247" fmla="*/ 3893765 w 3943982"/>
                <a:gd name="connsiteY2-248" fmla="*/ 728854 h 5073134"/>
                <a:gd name="connsiteX3-249" fmla="*/ 3579440 w 3943982"/>
                <a:gd name="connsiteY3-250" fmla="*/ 2252854 h 5073134"/>
                <a:gd name="connsiteX4-251" fmla="*/ 3694575 w 3943982"/>
                <a:gd name="connsiteY4-252" fmla="*/ 3745805 h 5073134"/>
                <a:gd name="connsiteX5-253" fmla="*/ 3569915 w 3943982"/>
                <a:gd name="connsiteY5-254" fmla="*/ 4405504 h 5073134"/>
                <a:gd name="connsiteX6-255" fmla="*/ 2096554 w 3943982"/>
                <a:gd name="connsiteY6-256" fmla="*/ 5066617 h 5073134"/>
                <a:gd name="connsiteX7-257" fmla="*/ 295979 w 3943982"/>
                <a:gd name="connsiteY7-258" fmla="*/ 4264948 h 5073134"/>
                <a:gd name="connsiteX8-259" fmla="*/ 896225 w 3943982"/>
                <a:gd name="connsiteY8-260" fmla="*/ 3144892 h 5073134"/>
                <a:gd name="connsiteX9-261" fmla="*/ 43833 w 3943982"/>
                <a:gd name="connsiteY9-262" fmla="*/ 1137274 h 5073134"/>
                <a:gd name="connsiteX10-263" fmla="*/ 359792 w 3943982"/>
                <a:gd name="connsiteY10-264" fmla="*/ 671506 h 5073134"/>
                <a:gd name="connsiteX0-265" fmla="*/ 359792 w 3943982"/>
                <a:gd name="connsiteY0-266" fmla="*/ 671506 h 5072833"/>
                <a:gd name="connsiteX1-267" fmla="*/ 2350226 w 3943982"/>
                <a:gd name="connsiteY1-268" fmla="*/ 137 h 5072833"/>
                <a:gd name="connsiteX2-269" fmla="*/ 3893765 w 3943982"/>
                <a:gd name="connsiteY2-270" fmla="*/ 728854 h 5072833"/>
                <a:gd name="connsiteX3-271" fmla="*/ 3579440 w 3943982"/>
                <a:gd name="connsiteY3-272" fmla="*/ 2252854 h 5072833"/>
                <a:gd name="connsiteX4-273" fmla="*/ 3694575 w 3943982"/>
                <a:gd name="connsiteY4-274" fmla="*/ 3745805 h 5072833"/>
                <a:gd name="connsiteX5-275" fmla="*/ 3197158 w 3943982"/>
                <a:gd name="connsiteY5-276" fmla="*/ 4589641 h 5072833"/>
                <a:gd name="connsiteX6-277" fmla="*/ 2096554 w 3943982"/>
                <a:gd name="connsiteY6-278" fmla="*/ 5066617 h 5072833"/>
                <a:gd name="connsiteX7-279" fmla="*/ 295979 w 3943982"/>
                <a:gd name="connsiteY7-280" fmla="*/ 4264948 h 5072833"/>
                <a:gd name="connsiteX8-281" fmla="*/ 896225 w 3943982"/>
                <a:gd name="connsiteY8-282" fmla="*/ 3144892 h 5072833"/>
                <a:gd name="connsiteX9-283" fmla="*/ 43833 w 3943982"/>
                <a:gd name="connsiteY9-284" fmla="*/ 1137274 h 5072833"/>
                <a:gd name="connsiteX10-285" fmla="*/ 359792 w 3943982"/>
                <a:gd name="connsiteY10-286" fmla="*/ 671506 h 5072833"/>
                <a:gd name="connsiteX0-287" fmla="*/ 359792 w 3945909"/>
                <a:gd name="connsiteY0-288" fmla="*/ 671506 h 5073161"/>
                <a:gd name="connsiteX1-289" fmla="*/ 2350226 w 3945909"/>
                <a:gd name="connsiteY1-290" fmla="*/ 137 h 5073161"/>
                <a:gd name="connsiteX2-291" fmla="*/ 3893765 w 3945909"/>
                <a:gd name="connsiteY2-292" fmla="*/ 728854 h 5073161"/>
                <a:gd name="connsiteX3-293" fmla="*/ 3579440 w 3945909"/>
                <a:gd name="connsiteY3-294" fmla="*/ 2252854 h 5073161"/>
                <a:gd name="connsiteX4-295" fmla="*/ 3544218 w 3945909"/>
                <a:gd name="connsiteY4-296" fmla="*/ 3634075 h 5073161"/>
                <a:gd name="connsiteX5-297" fmla="*/ 3197158 w 3945909"/>
                <a:gd name="connsiteY5-298" fmla="*/ 4589641 h 5073161"/>
                <a:gd name="connsiteX6-299" fmla="*/ 2096554 w 3945909"/>
                <a:gd name="connsiteY6-300" fmla="*/ 5066617 h 5073161"/>
                <a:gd name="connsiteX7-301" fmla="*/ 295979 w 3945909"/>
                <a:gd name="connsiteY7-302" fmla="*/ 4264948 h 5073161"/>
                <a:gd name="connsiteX8-303" fmla="*/ 896225 w 3945909"/>
                <a:gd name="connsiteY8-304" fmla="*/ 3144892 h 5073161"/>
                <a:gd name="connsiteX9-305" fmla="*/ 43833 w 3945909"/>
                <a:gd name="connsiteY9-306" fmla="*/ 1137274 h 5073161"/>
                <a:gd name="connsiteX10-307" fmla="*/ 359792 w 3945909"/>
                <a:gd name="connsiteY10-308" fmla="*/ 671506 h 5073161"/>
                <a:gd name="connsiteX0-309" fmla="*/ 359792 w 3945909"/>
                <a:gd name="connsiteY0-310" fmla="*/ 671506 h 5079062"/>
                <a:gd name="connsiteX1-311" fmla="*/ 2350226 w 3945909"/>
                <a:gd name="connsiteY1-312" fmla="*/ 137 h 5079062"/>
                <a:gd name="connsiteX2-313" fmla="*/ 3893765 w 3945909"/>
                <a:gd name="connsiteY2-314" fmla="*/ 728854 h 5079062"/>
                <a:gd name="connsiteX3-315" fmla="*/ 3579440 w 3945909"/>
                <a:gd name="connsiteY3-316" fmla="*/ 2252854 h 5079062"/>
                <a:gd name="connsiteX4-317" fmla="*/ 3544218 w 3945909"/>
                <a:gd name="connsiteY4-318" fmla="*/ 3634075 h 5079062"/>
                <a:gd name="connsiteX5-319" fmla="*/ 2096554 w 3945909"/>
                <a:gd name="connsiteY5-320" fmla="*/ 5066617 h 5079062"/>
                <a:gd name="connsiteX6-321" fmla="*/ 295979 w 3945909"/>
                <a:gd name="connsiteY6-322" fmla="*/ 4264948 h 5079062"/>
                <a:gd name="connsiteX7-323" fmla="*/ 896225 w 3945909"/>
                <a:gd name="connsiteY7-324" fmla="*/ 3144892 h 5079062"/>
                <a:gd name="connsiteX8-325" fmla="*/ 43833 w 3945909"/>
                <a:gd name="connsiteY8-326" fmla="*/ 1137274 h 5079062"/>
                <a:gd name="connsiteX9-327" fmla="*/ 359792 w 3945909"/>
                <a:gd name="connsiteY9-328" fmla="*/ 671506 h 5079062"/>
                <a:gd name="connsiteX0-329" fmla="*/ 359792 w 3945909"/>
                <a:gd name="connsiteY0-330" fmla="*/ 671506 h 5112217"/>
                <a:gd name="connsiteX1-331" fmla="*/ 2350226 w 3945909"/>
                <a:gd name="connsiteY1-332" fmla="*/ 137 h 5112217"/>
                <a:gd name="connsiteX2-333" fmla="*/ 3893765 w 3945909"/>
                <a:gd name="connsiteY2-334" fmla="*/ 728854 h 5112217"/>
                <a:gd name="connsiteX3-335" fmla="*/ 3579440 w 3945909"/>
                <a:gd name="connsiteY3-336" fmla="*/ 2252854 h 5112217"/>
                <a:gd name="connsiteX4-337" fmla="*/ 3544218 w 3945909"/>
                <a:gd name="connsiteY4-338" fmla="*/ 3634075 h 5112217"/>
                <a:gd name="connsiteX5-339" fmla="*/ 2096554 w 3945909"/>
                <a:gd name="connsiteY5-340" fmla="*/ 5066617 h 5112217"/>
                <a:gd name="connsiteX6-341" fmla="*/ 295979 w 3945909"/>
                <a:gd name="connsiteY6-342" fmla="*/ 4264948 h 5112217"/>
                <a:gd name="connsiteX7-343" fmla="*/ 896225 w 3945909"/>
                <a:gd name="connsiteY7-344" fmla="*/ 3144892 h 5112217"/>
                <a:gd name="connsiteX8-345" fmla="*/ 43833 w 3945909"/>
                <a:gd name="connsiteY8-346" fmla="*/ 1137274 h 5112217"/>
                <a:gd name="connsiteX9-347" fmla="*/ 359792 w 3945909"/>
                <a:gd name="connsiteY9-348" fmla="*/ 671506 h 5112217"/>
                <a:gd name="connsiteX0-349" fmla="*/ 359792 w 3973649"/>
                <a:gd name="connsiteY0-350" fmla="*/ 671506 h 5145924"/>
                <a:gd name="connsiteX1-351" fmla="*/ 2350226 w 3973649"/>
                <a:gd name="connsiteY1-352" fmla="*/ 137 h 5145924"/>
                <a:gd name="connsiteX2-353" fmla="*/ 3893765 w 3973649"/>
                <a:gd name="connsiteY2-354" fmla="*/ 728854 h 5145924"/>
                <a:gd name="connsiteX3-355" fmla="*/ 3579440 w 3973649"/>
                <a:gd name="connsiteY3-356" fmla="*/ 2252854 h 5145924"/>
                <a:gd name="connsiteX4-357" fmla="*/ 2096554 w 3973649"/>
                <a:gd name="connsiteY4-358" fmla="*/ 5066617 h 5145924"/>
                <a:gd name="connsiteX5-359" fmla="*/ 295979 w 3973649"/>
                <a:gd name="connsiteY5-360" fmla="*/ 4264948 h 5145924"/>
                <a:gd name="connsiteX6-361" fmla="*/ 896225 w 3973649"/>
                <a:gd name="connsiteY6-362" fmla="*/ 3144892 h 5145924"/>
                <a:gd name="connsiteX7-363" fmla="*/ 43833 w 3973649"/>
                <a:gd name="connsiteY7-364" fmla="*/ 1137274 h 5145924"/>
                <a:gd name="connsiteX8-365" fmla="*/ 359792 w 3973649"/>
                <a:gd name="connsiteY8-366" fmla="*/ 671506 h 5145924"/>
                <a:gd name="connsiteX0-367" fmla="*/ 359792 w 3973649"/>
                <a:gd name="connsiteY0-368" fmla="*/ 671506 h 5206759"/>
                <a:gd name="connsiteX1-369" fmla="*/ 2350226 w 3973649"/>
                <a:gd name="connsiteY1-370" fmla="*/ 137 h 5206759"/>
                <a:gd name="connsiteX2-371" fmla="*/ 3893765 w 3973649"/>
                <a:gd name="connsiteY2-372" fmla="*/ 728854 h 5206759"/>
                <a:gd name="connsiteX3-373" fmla="*/ 3579440 w 3973649"/>
                <a:gd name="connsiteY3-374" fmla="*/ 2252854 h 5206759"/>
                <a:gd name="connsiteX4-375" fmla="*/ 2096554 w 3973649"/>
                <a:gd name="connsiteY4-376" fmla="*/ 5066617 h 5206759"/>
                <a:gd name="connsiteX5-377" fmla="*/ 295979 w 3973649"/>
                <a:gd name="connsiteY5-378" fmla="*/ 4264948 h 5206759"/>
                <a:gd name="connsiteX6-379" fmla="*/ 896225 w 3973649"/>
                <a:gd name="connsiteY6-380" fmla="*/ 3144892 h 5206759"/>
                <a:gd name="connsiteX7-381" fmla="*/ 43833 w 3973649"/>
                <a:gd name="connsiteY7-382" fmla="*/ 1137274 h 5206759"/>
                <a:gd name="connsiteX8-383" fmla="*/ 359792 w 3973649"/>
                <a:gd name="connsiteY8-384" fmla="*/ 671506 h 5206759"/>
                <a:gd name="connsiteX0-385" fmla="*/ 359792 w 3939782"/>
                <a:gd name="connsiteY0-386" fmla="*/ 671506 h 5129857"/>
                <a:gd name="connsiteX1-387" fmla="*/ 2350226 w 3939782"/>
                <a:gd name="connsiteY1-388" fmla="*/ 137 h 5129857"/>
                <a:gd name="connsiteX2-389" fmla="*/ 3893765 w 3939782"/>
                <a:gd name="connsiteY2-390" fmla="*/ 728854 h 5129857"/>
                <a:gd name="connsiteX3-391" fmla="*/ 3405804 w 3939782"/>
                <a:gd name="connsiteY3-392" fmla="*/ 2538589 h 5129857"/>
                <a:gd name="connsiteX4-393" fmla="*/ 2096554 w 3939782"/>
                <a:gd name="connsiteY4-394" fmla="*/ 5066617 h 5129857"/>
                <a:gd name="connsiteX5-395" fmla="*/ 295979 w 3939782"/>
                <a:gd name="connsiteY5-396" fmla="*/ 4264948 h 5129857"/>
                <a:gd name="connsiteX6-397" fmla="*/ 896225 w 3939782"/>
                <a:gd name="connsiteY6-398" fmla="*/ 3144892 h 5129857"/>
                <a:gd name="connsiteX7-399" fmla="*/ 43833 w 3939782"/>
                <a:gd name="connsiteY7-400" fmla="*/ 1137274 h 5129857"/>
                <a:gd name="connsiteX8-401" fmla="*/ 359792 w 3939782"/>
                <a:gd name="connsiteY8-402" fmla="*/ 671506 h 5129857"/>
                <a:gd name="connsiteX0-403" fmla="*/ 359792 w 3915871"/>
                <a:gd name="connsiteY0-404" fmla="*/ 671506 h 5129857"/>
                <a:gd name="connsiteX1-405" fmla="*/ 2350226 w 3915871"/>
                <a:gd name="connsiteY1-406" fmla="*/ 137 h 5129857"/>
                <a:gd name="connsiteX2-407" fmla="*/ 3893765 w 3915871"/>
                <a:gd name="connsiteY2-408" fmla="*/ 728854 h 5129857"/>
                <a:gd name="connsiteX3-409" fmla="*/ 3405804 w 3915871"/>
                <a:gd name="connsiteY3-410" fmla="*/ 2538589 h 5129857"/>
                <a:gd name="connsiteX4-411" fmla="*/ 2096554 w 3915871"/>
                <a:gd name="connsiteY4-412" fmla="*/ 5066617 h 5129857"/>
                <a:gd name="connsiteX5-413" fmla="*/ 295979 w 3915871"/>
                <a:gd name="connsiteY5-414" fmla="*/ 4264948 h 5129857"/>
                <a:gd name="connsiteX6-415" fmla="*/ 896225 w 3915871"/>
                <a:gd name="connsiteY6-416" fmla="*/ 3144892 h 5129857"/>
                <a:gd name="connsiteX7-417" fmla="*/ 43833 w 3915871"/>
                <a:gd name="connsiteY7-418" fmla="*/ 1137274 h 5129857"/>
                <a:gd name="connsiteX8-419" fmla="*/ 359792 w 3915871"/>
                <a:gd name="connsiteY8-420" fmla="*/ 671506 h 5129857"/>
                <a:gd name="connsiteX0-421" fmla="*/ 359792 w 3915871"/>
                <a:gd name="connsiteY0-422" fmla="*/ 671506 h 5136285"/>
                <a:gd name="connsiteX1-423" fmla="*/ 2350226 w 3915871"/>
                <a:gd name="connsiteY1-424" fmla="*/ 137 h 5136285"/>
                <a:gd name="connsiteX2-425" fmla="*/ 3893765 w 3915871"/>
                <a:gd name="connsiteY2-426" fmla="*/ 728854 h 5136285"/>
                <a:gd name="connsiteX3-427" fmla="*/ 3405804 w 3915871"/>
                <a:gd name="connsiteY3-428" fmla="*/ 2538589 h 5136285"/>
                <a:gd name="connsiteX4-429" fmla="*/ 2096554 w 3915871"/>
                <a:gd name="connsiteY4-430" fmla="*/ 5066617 h 5136285"/>
                <a:gd name="connsiteX5-431" fmla="*/ 295979 w 3915871"/>
                <a:gd name="connsiteY5-432" fmla="*/ 4264948 h 5136285"/>
                <a:gd name="connsiteX6-433" fmla="*/ 896225 w 3915871"/>
                <a:gd name="connsiteY6-434" fmla="*/ 3144892 h 5136285"/>
                <a:gd name="connsiteX7-435" fmla="*/ 43833 w 3915871"/>
                <a:gd name="connsiteY7-436" fmla="*/ 1137274 h 5136285"/>
                <a:gd name="connsiteX8-437" fmla="*/ 359792 w 3915871"/>
                <a:gd name="connsiteY8-438" fmla="*/ 671506 h 5136285"/>
                <a:gd name="connsiteX0-439" fmla="*/ 36528 w 3908566"/>
                <a:gd name="connsiteY0-440" fmla="*/ 1145192 h 5144203"/>
                <a:gd name="connsiteX1-441" fmla="*/ 2342921 w 3908566"/>
                <a:gd name="connsiteY1-442" fmla="*/ 8055 h 5144203"/>
                <a:gd name="connsiteX2-443" fmla="*/ 3886460 w 3908566"/>
                <a:gd name="connsiteY2-444" fmla="*/ 736772 h 5144203"/>
                <a:gd name="connsiteX3-445" fmla="*/ 3398499 w 3908566"/>
                <a:gd name="connsiteY3-446" fmla="*/ 2546507 h 5144203"/>
                <a:gd name="connsiteX4-447" fmla="*/ 2089249 w 3908566"/>
                <a:gd name="connsiteY4-448" fmla="*/ 5074535 h 5144203"/>
                <a:gd name="connsiteX5-449" fmla="*/ 288674 w 3908566"/>
                <a:gd name="connsiteY5-450" fmla="*/ 4272866 h 5144203"/>
                <a:gd name="connsiteX6-451" fmla="*/ 888920 w 3908566"/>
                <a:gd name="connsiteY6-452" fmla="*/ 3152810 h 5144203"/>
                <a:gd name="connsiteX7-453" fmla="*/ 36528 w 3908566"/>
                <a:gd name="connsiteY7-454" fmla="*/ 1145192 h 5144203"/>
                <a:gd name="connsiteX0-455" fmla="*/ 31329 w 3903367"/>
                <a:gd name="connsiteY0-456" fmla="*/ 1145192 h 5149174"/>
                <a:gd name="connsiteX1-457" fmla="*/ 2337722 w 3903367"/>
                <a:gd name="connsiteY1-458" fmla="*/ 8055 h 5149174"/>
                <a:gd name="connsiteX2-459" fmla="*/ 3881261 w 3903367"/>
                <a:gd name="connsiteY2-460" fmla="*/ 736772 h 5149174"/>
                <a:gd name="connsiteX3-461" fmla="*/ 3393300 w 3903367"/>
                <a:gd name="connsiteY3-462" fmla="*/ 2546507 h 5149174"/>
                <a:gd name="connsiteX4-463" fmla="*/ 2084050 w 3903367"/>
                <a:gd name="connsiteY4-464" fmla="*/ 5074535 h 5149174"/>
                <a:gd name="connsiteX5-465" fmla="*/ 283475 w 3903367"/>
                <a:gd name="connsiteY5-466" fmla="*/ 4272866 h 5149174"/>
                <a:gd name="connsiteX6-467" fmla="*/ 960707 w 3903367"/>
                <a:gd name="connsiteY6-468" fmla="*/ 2707926 h 5149174"/>
                <a:gd name="connsiteX7-469" fmla="*/ 31329 w 3903367"/>
                <a:gd name="connsiteY7-470" fmla="*/ 1145192 h 5149174"/>
                <a:gd name="connsiteX0-471" fmla="*/ 31329 w 3903367"/>
                <a:gd name="connsiteY0-472" fmla="*/ 1145192 h 5155799"/>
                <a:gd name="connsiteX1-473" fmla="*/ 2337722 w 3903367"/>
                <a:gd name="connsiteY1-474" fmla="*/ 8055 h 5155799"/>
                <a:gd name="connsiteX2-475" fmla="*/ 3881261 w 3903367"/>
                <a:gd name="connsiteY2-476" fmla="*/ 736772 h 5155799"/>
                <a:gd name="connsiteX3-477" fmla="*/ 3393300 w 3903367"/>
                <a:gd name="connsiteY3-478" fmla="*/ 2546507 h 5155799"/>
                <a:gd name="connsiteX4-479" fmla="*/ 2084050 w 3903367"/>
                <a:gd name="connsiteY4-480" fmla="*/ 5074535 h 5155799"/>
                <a:gd name="connsiteX5-481" fmla="*/ 283475 w 3903367"/>
                <a:gd name="connsiteY5-482" fmla="*/ 4272866 h 5155799"/>
                <a:gd name="connsiteX6-483" fmla="*/ 960707 w 3903367"/>
                <a:gd name="connsiteY6-484" fmla="*/ 2707926 h 5155799"/>
                <a:gd name="connsiteX7-485" fmla="*/ 31329 w 3903367"/>
                <a:gd name="connsiteY7-486" fmla="*/ 1145192 h 5155799"/>
                <a:gd name="connsiteX0-487" fmla="*/ 31329 w 3903367"/>
                <a:gd name="connsiteY0-488" fmla="*/ 1145192 h 5155799"/>
                <a:gd name="connsiteX1-489" fmla="*/ 2337722 w 3903367"/>
                <a:gd name="connsiteY1-490" fmla="*/ 8055 h 5155799"/>
                <a:gd name="connsiteX2-491" fmla="*/ 3881261 w 3903367"/>
                <a:gd name="connsiteY2-492" fmla="*/ 736772 h 5155799"/>
                <a:gd name="connsiteX3-493" fmla="*/ 3393300 w 3903367"/>
                <a:gd name="connsiteY3-494" fmla="*/ 2546507 h 5155799"/>
                <a:gd name="connsiteX4-495" fmla="*/ 2084050 w 3903367"/>
                <a:gd name="connsiteY4-496" fmla="*/ 5074535 h 5155799"/>
                <a:gd name="connsiteX5-497" fmla="*/ 283475 w 3903367"/>
                <a:gd name="connsiteY5-498" fmla="*/ 4272866 h 5155799"/>
                <a:gd name="connsiteX6-499" fmla="*/ 960707 w 3903367"/>
                <a:gd name="connsiteY6-500" fmla="*/ 2707926 h 5155799"/>
                <a:gd name="connsiteX7-501" fmla="*/ 31329 w 3903367"/>
                <a:gd name="connsiteY7-502" fmla="*/ 1145192 h 5155799"/>
                <a:gd name="connsiteX0-503" fmla="*/ 31329 w 3395639"/>
                <a:gd name="connsiteY0-504" fmla="*/ 1174472 h 5185079"/>
                <a:gd name="connsiteX1-505" fmla="*/ 2337722 w 3395639"/>
                <a:gd name="connsiteY1-506" fmla="*/ 37335 h 5185079"/>
                <a:gd name="connsiteX2-507" fmla="*/ 3393300 w 3395639"/>
                <a:gd name="connsiteY2-508" fmla="*/ 2575787 h 5185079"/>
                <a:gd name="connsiteX3-509" fmla="*/ 2084050 w 3395639"/>
                <a:gd name="connsiteY3-510" fmla="*/ 5103815 h 5185079"/>
                <a:gd name="connsiteX4-511" fmla="*/ 283475 w 3395639"/>
                <a:gd name="connsiteY4-512" fmla="*/ 4302146 h 5185079"/>
                <a:gd name="connsiteX5-513" fmla="*/ 960707 w 3395639"/>
                <a:gd name="connsiteY5-514" fmla="*/ 2737206 h 5185079"/>
                <a:gd name="connsiteX6-515" fmla="*/ 31329 w 3395639"/>
                <a:gd name="connsiteY6-516" fmla="*/ 1174472 h 5185079"/>
                <a:gd name="connsiteX0-517" fmla="*/ 31329 w 3516668"/>
                <a:gd name="connsiteY0-518" fmla="*/ 1177479 h 5176940"/>
                <a:gd name="connsiteX1-519" fmla="*/ 2337722 w 3516668"/>
                <a:gd name="connsiteY1-520" fmla="*/ 40342 h 5176940"/>
                <a:gd name="connsiteX2-521" fmla="*/ 3514677 w 3516668"/>
                <a:gd name="connsiteY2-522" fmla="*/ 2647164 h 5176940"/>
                <a:gd name="connsiteX3-523" fmla="*/ 2084050 w 3516668"/>
                <a:gd name="connsiteY3-524" fmla="*/ 5106822 h 5176940"/>
                <a:gd name="connsiteX4-525" fmla="*/ 283475 w 3516668"/>
                <a:gd name="connsiteY4-526" fmla="*/ 4305153 h 5176940"/>
                <a:gd name="connsiteX5-527" fmla="*/ 960707 w 3516668"/>
                <a:gd name="connsiteY5-528" fmla="*/ 2740213 h 5176940"/>
                <a:gd name="connsiteX6-529" fmla="*/ 31329 w 3516668"/>
                <a:gd name="connsiteY6-530" fmla="*/ 1177479 h 5176940"/>
                <a:gd name="connsiteX0-531" fmla="*/ 72088 w 3557427"/>
                <a:gd name="connsiteY0-532" fmla="*/ 1177841 h 5170538"/>
                <a:gd name="connsiteX1-533" fmla="*/ 2378481 w 3557427"/>
                <a:gd name="connsiteY1-534" fmla="*/ 40704 h 5170538"/>
                <a:gd name="connsiteX2-535" fmla="*/ 3555436 w 3557427"/>
                <a:gd name="connsiteY2-536" fmla="*/ 2647526 h 5170538"/>
                <a:gd name="connsiteX3-537" fmla="*/ 2124809 w 3557427"/>
                <a:gd name="connsiteY3-538" fmla="*/ 5107184 h 5170538"/>
                <a:gd name="connsiteX4-539" fmla="*/ 324234 w 3557427"/>
                <a:gd name="connsiteY4-540" fmla="*/ 4305515 h 5170538"/>
                <a:gd name="connsiteX5-541" fmla="*/ 565756 w 3557427"/>
                <a:gd name="connsiteY5-542" fmla="*/ 2804006 h 5170538"/>
                <a:gd name="connsiteX6-543" fmla="*/ 72088 w 3557427"/>
                <a:gd name="connsiteY6-544" fmla="*/ 1177841 h 5170538"/>
                <a:gd name="connsiteX0-545" fmla="*/ 162829 w 3648168"/>
                <a:gd name="connsiteY0-546" fmla="*/ 1188576 h 5181273"/>
                <a:gd name="connsiteX1-547" fmla="*/ 2469222 w 3648168"/>
                <a:gd name="connsiteY1-548" fmla="*/ 51439 h 5181273"/>
                <a:gd name="connsiteX2-549" fmla="*/ 3646177 w 3648168"/>
                <a:gd name="connsiteY2-550" fmla="*/ 2658261 h 5181273"/>
                <a:gd name="connsiteX3-551" fmla="*/ 2215550 w 3648168"/>
                <a:gd name="connsiteY3-552" fmla="*/ 5117919 h 5181273"/>
                <a:gd name="connsiteX4-553" fmla="*/ 414975 w 3648168"/>
                <a:gd name="connsiteY4-554" fmla="*/ 4316250 h 5181273"/>
                <a:gd name="connsiteX5-555" fmla="*/ 162829 w 3648168"/>
                <a:gd name="connsiteY5-556" fmla="*/ 1188576 h 5181273"/>
                <a:gd name="connsiteX0-557" fmla="*/ 189181 w 3681001"/>
                <a:gd name="connsiteY0-558" fmla="*/ 1188576 h 4892657"/>
                <a:gd name="connsiteX1-559" fmla="*/ 2495574 w 3681001"/>
                <a:gd name="connsiteY1-560" fmla="*/ 51439 h 4892657"/>
                <a:gd name="connsiteX2-561" fmla="*/ 3672529 w 3681001"/>
                <a:gd name="connsiteY2-562" fmla="*/ 2658261 h 4892657"/>
                <a:gd name="connsiteX3-563" fmla="*/ 2885563 w 3681001"/>
                <a:gd name="connsiteY3-564" fmla="*/ 4750450 h 4892657"/>
                <a:gd name="connsiteX4-565" fmla="*/ 441327 w 3681001"/>
                <a:gd name="connsiteY4-566" fmla="*/ 4316250 h 4892657"/>
                <a:gd name="connsiteX5-567" fmla="*/ 189181 w 3681001"/>
                <a:gd name="connsiteY5-568" fmla="*/ 1188576 h 48926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1001" h="4892657">
                  <a:moveTo>
                    <a:pt x="189181" y="1188576"/>
                  </a:moveTo>
                  <a:cubicBezTo>
                    <a:pt x="531556" y="477774"/>
                    <a:pt x="1915016" y="-193509"/>
                    <a:pt x="2495574" y="51439"/>
                  </a:cubicBezTo>
                  <a:cubicBezTo>
                    <a:pt x="3076132" y="296387"/>
                    <a:pt x="3607531" y="1875093"/>
                    <a:pt x="3672529" y="2658261"/>
                  </a:cubicBezTo>
                  <a:cubicBezTo>
                    <a:pt x="3737527" y="3441430"/>
                    <a:pt x="3424097" y="4474119"/>
                    <a:pt x="2885563" y="4750450"/>
                  </a:cubicBezTo>
                  <a:cubicBezTo>
                    <a:pt x="2347029" y="5026781"/>
                    <a:pt x="890724" y="4909896"/>
                    <a:pt x="441327" y="4316250"/>
                  </a:cubicBezTo>
                  <a:cubicBezTo>
                    <a:pt x="-8070" y="3722604"/>
                    <a:pt x="-153194" y="1899378"/>
                    <a:pt x="189181" y="11885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E2A4F255-79AB-EE02-B168-AA8F0E87FF10}"/>
                </a:ext>
              </a:extLst>
            </p:cNvPr>
            <p:cNvSpPr/>
            <p:nvPr userDrawn="1"/>
          </p:nvSpPr>
          <p:spPr>
            <a:xfrm rot="15561976">
              <a:off x="157719" y="411456"/>
              <a:ext cx="587756" cy="554504"/>
            </a:xfrm>
            <a:custGeom>
              <a:avLst/>
              <a:gdLst>
                <a:gd name="connsiteX0" fmla="*/ 430124 w 3887703"/>
                <a:gd name="connsiteY0" fmla="*/ 408099 h 4190779"/>
                <a:gd name="connsiteX1" fmla="*/ 2020799 w 3887703"/>
                <a:gd name="connsiteY1" fmla="*/ 8049 h 4190779"/>
                <a:gd name="connsiteX2" fmla="*/ 3763874 w 3887703"/>
                <a:gd name="connsiteY2" fmla="*/ 284274 h 4190779"/>
                <a:gd name="connsiteX3" fmla="*/ 3449549 w 3887703"/>
                <a:gd name="connsiteY3" fmla="*/ 1808274 h 4190779"/>
                <a:gd name="connsiteX4" fmla="*/ 3887699 w 3887703"/>
                <a:gd name="connsiteY4" fmla="*/ 3246549 h 4190779"/>
                <a:gd name="connsiteX5" fmla="*/ 3440024 w 3887703"/>
                <a:gd name="connsiteY5" fmla="*/ 3960924 h 4190779"/>
                <a:gd name="connsiteX6" fmla="*/ 1982699 w 3887703"/>
                <a:gd name="connsiteY6" fmla="*/ 4189524 h 4190779"/>
                <a:gd name="connsiteX7" fmla="*/ 325349 w 3887703"/>
                <a:gd name="connsiteY7" fmla="*/ 3884724 h 4190779"/>
                <a:gd name="connsiteX8" fmla="*/ 515849 w 3887703"/>
                <a:gd name="connsiteY8" fmla="*/ 2036874 h 4190779"/>
                <a:gd name="connsiteX9" fmla="*/ 1499 w 3887703"/>
                <a:gd name="connsiteY9" fmla="*/ 712899 h 4190779"/>
                <a:gd name="connsiteX10" fmla="*/ 430124 w 3887703"/>
                <a:gd name="connsiteY10" fmla="*/ 408099 h 4190779"/>
                <a:gd name="connsiteX0-1" fmla="*/ 350797 w 3894101"/>
                <a:gd name="connsiteY0-2" fmla="*/ 337132 h 4186487"/>
                <a:gd name="connsiteX1-3" fmla="*/ 2027197 w 3894101"/>
                <a:gd name="connsiteY1-4" fmla="*/ 3757 h 4186487"/>
                <a:gd name="connsiteX2-5" fmla="*/ 3770272 w 3894101"/>
                <a:gd name="connsiteY2-6" fmla="*/ 279982 h 4186487"/>
                <a:gd name="connsiteX3-7" fmla="*/ 3455947 w 3894101"/>
                <a:gd name="connsiteY3-8" fmla="*/ 1803982 h 4186487"/>
                <a:gd name="connsiteX4-9" fmla="*/ 3894097 w 3894101"/>
                <a:gd name="connsiteY4-10" fmla="*/ 3242257 h 4186487"/>
                <a:gd name="connsiteX5-11" fmla="*/ 3446422 w 3894101"/>
                <a:gd name="connsiteY5-12" fmla="*/ 3956632 h 4186487"/>
                <a:gd name="connsiteX6-13" fmla="*/ 1989097 w 3894101"/>
                <a:gd name="connsiteY6-14" fmla="*/ 4185232 h 4186487"/>
                <a:gd name="connsiteX7-15" fmla="*/ 331747 w 3894101"/>
                <a:gd name="connsiteY7-16" fmla="*/ 3880432 h 4186487"/>
                <a:gd name="connsiteX8-17" fmla="*/ 522247 w 3894101"/>
                <a:gd name="connsiteY8-18" fmla="*/ 2032582 h 4186487"/>
                <a:gd name="connsiteX9-19" fmla="*/ 7897 w 3894101"/>
                <a:gd name="connsiteY9-20" fmla="*/ 708607 h 4186487"/>
                <a:gd name="connsiteX10-21" fmla="*/ 350797 w 3894101"/>
                <a:gd name="connsiteY10-22" fmla="*/ 337132 h 4186487"/>
                <a:gd name="connsiteX0-23" fmla="*/ 434829 w 3978133"/>
                <a:gd name="connsiteY0-24" fmla="*/ 337132 h 4186487"/>
                <a:gd name="connsiteX1-25" fmla="*/ 2111229 w 3978133"/>
                <a:gd name="connsiteY1-26" fmla="*/ 3757 h 4186487"/>
                <a:gd name="connsiteX2-27" fmla="*/ 3854304 w 3978133"/>
                <a:gd name="connsiteY2-28" fmla="*/ 279982 h 4186487"/>
                <a:gd name="connsiteX3-29" fmla="*/ 3539979 w 3978133"/>
                <a:gd name="connsiteY3-30" fmla="*/ 1803982 h 4186487"/>
                <a:gd name="connsiteX4-31" fmla="*/ 3978129 w 3978133"/>
                <a:gd name="connsiteY4-32" fmla="*/ 3242257 h 4186487"/>
                <a:gd name="connsiteX5-33" fmla="*/ 3530454 w 3978133"/>
                <a:gd name="connsiteY5-34" fmla="*/ 3956632 h 4186487"/>
                <a:gd name="connsiteX6-35" fmla="*/ 2073129 w 3978133"/>
                <a:gd name="connsiteY6-36" fmla="*/ 4185232 h 4186487"/>
                <a:gd name="connsiteX7-37" fmla="*/ 415779 w 3978133"/>
                <a:gd name="connsiteY7-38" fmla="*/ 3880432 h 4186487"/>
                <a:gd name="connsiteX8-39" fmla="*/ 606279 w 3978133"/>
                <a:gd name="connsiteY8-40" fmla="*/ 2032582 h 4186487"/>
                <a:gd name="connsiteX9-41" fmla="*/ 4372 w 3978133"/>
                <a:gd name="connsiteY9-42" fmla="*/ 688402 h 4186487"/>
                <a:gd name="connsiteX10-43" fmla="*/ 434829 w 3978133"/>
                <a:gd name="connsiteY10-44" fmla="*/ 337132 h 4186487"/>
                <a:gd name="connsiteX0-45" fmla="*/ 336075 w 3993877"/>
                <a:gd name="connsiteY0-46" fmla="*/ 219438 h 4183291"/>
                <a:gd name="connsiteX1-47" fmla="*/ 2126973 w 3993877"/>
                <a:gd name="connsiteY1-48" fmla="*/ 561 h 4183291"/>
                <a:gd name="connsiteX2-49" fmla="*/ 3870048 w 3993877"/>
                <a:gd name="connsiteY2-50" fmla="*/ 276786 h 4183291"/>
                <a:gd name="connsiteX3-51" fmla="*/ 3555723 w 3993877"/>
                <a:gd name="connsiteY3-52" fmla="*/ 1800786 h 4183291"/>
                <a:gd name="connsiteX4-53" fmla="*/ 3993873 w 3993877"/>
                <a:gd name="connsiteY4-54" fmla="*/ 3239061 h 4183291"/>
                <a:gd name="connsiteX5-55" fmla="*/ 3546198 w 3993877"/>
                <a:gd name="connsiteY5-56" fmla="*/ 3953436 h 4183291"/>
                <a:gd name="connsiteX6-57" fmla="*/ 2088873 w 3993877"/>
                <a:gd name="connsiteY6-58" fmla="*/ 4182036 h 4183291"/>
                <a:gd name="connsiteX7-59" fmla="*/ 431523 w 3993877"/>
                <a:gd name="connsiteY7-60" fmla="*/ 3877236 h 4183291"/>
                <a:gd name="connsiteX8-61" fmla="*/ 622023 w 3993877"/>
                <a:gd name="connsiteY8-62" fmla="*/ 2029386 h 4183291"/>
                <a:gd name="connsiteX9-63" fmla="*/ 20116 w 3993877"/>
                <a:gd name="connsiteY9-64" fmla="*/ 685206 h 4183291"/>
                <a:gd name="connsiteX10-65" fmla="*/ 336075 w 3993877"/>
                <a:gd name="connsiteY10-66" fmla="*/ 219438 h 4183291"/>
                <a:gd name="connsiteX0-67" fmla="*/ 341414 w 3999216"/>
                <a:gd name="connsiteY0-68" fmla="*/ 671506 h 4635359"/>
                <a:gd name="connsiteX1-69" fmla="*/ 2331848 w 3999216"/>
                <a:gd name="connsiteY1-70" fmla="*/ 137 h 4635359"/>
                <a:gd name="connsiteX2-71" fmla="*/ 3875387 w 3999216"/>
                <a:gd name="connsiteY2-72" fmla="*/ 728854 h 4635359"/>
                <a:gd name="connsiteX3-73" fmla="*/ 3561062 w 3999216"/>
                <a:gd name="connsiteY3-74" fmla="*/ 2252854 h 4635359"/>
                <a:gd name="connsiteX4-75" fmla="*/ 3999212 w 3999216"/>
                <a:gd name="connsiteY4-76" fmla="*/ 3691129 h 4635359"/>
                <a:gd name="connsiteX5-77" fmla="*/ 3551537 w 3999216"/>
                <a:gd name="connsiteY5-78" fmla="*/ 4405504 h 4635359"/>
                <a:gd name="connsiteX6-79" fmla="*/ 2094212 w 3999216"/>
                <a:gd name="connsiteY6-80" fmla="*/ 4634104 h 4635359"/>
                <a:gd name="connsiteX7-81" fmla="*/ 436862 w 3999216"/>
                <a:gd name="connsiteY7-82" fmla="*/ 4329304 h 4635359"/>
                <a:gd name="connsiteX8-83" fmla="*/ 627362 w 3999216"/>
                <a:gd name="connsiteY8-84" fmla="*/ 2481454 h 4635359"/>
                <a:gd name="connsiteX9-85" fmla="*/ 25455 w 3999216"/>
                <a:gd name="connsiteY9-86" fmla="*/ 1137274 h 4635359"/>
                <a:gd name="connsiteX10-87" fmla="*/ 341414 w 3999216"/>
                <a:gd name="connsiteY10-88" fmla="*/ 671506 h 4635359"/>
                <a:gd name="connsiteX0-89" fmla="*/ 341414 w 3999216"/>
                <a:gd name="connsiteY0-90" fmla="*/ 671506 h 4922650"/>
                <a:gd name="connsiteX1-91" fmla="*/ 2331848 w 3999216"/>
                <a:gd name="connsiteY1-92" fmla="*/ 137 h 4922650"/>
                <a:gd name="connsiteX2-93" fmla="*/ 3875387 w 3999216"/>
                <a:gd name="connsiteY2-94" fmla="*/ 728854 h 4922650"/>
                <a:gd name="connsiteX3-95" fmla="*/ 3561062 w 3999216"/>
                <a:gd name="connsiteY3-96" fmla="*/ 2252854 h 4922650"/>
                <a:gd name="connsiteX4-97" fmla="*/ 3999212 w 3999216"/>
                <a:gd name="connsiteY4-98" fmla="*/ 3691129 h 4922650"/>
                <a:gd name="connsiteX5-99" fmla="*/ 3551537 w 3999216"/>
                <a:gd name="connsiteY5-100" fmla="*/ 4405504 h 4922650"/>
                <a:gd name="connsiteX6-101" fmla="*/ 2073601 w 3999216"/>
                <a:gd name="connsiteY6-102" fmla="*/ 4922288 h 4922650"/>
                <a:gd name="connsiteX7-103" fmla="*/ 436862 w 3999216"/>
                <a:gd name="connsiteY7-104" fmla="*/ 4329304 h 4922650"/>
                <a:gd name="connsiteX8-105" fmla="*/ 627362 w 3999216"/>
                <a:gd name="connsiteY8-106" fmla="*/ 2481454 h 4922650"/>
                <a:gd name="connsiteX9-107" fmla="*/ 25455 w 3999216"/>
                <a:gd name="connsiteY9-108" fmla="*/ 1137274 h 4922650"/>
                <a:gd name="connsiteX10-109" fmla="*/ 341414 w 3999216"/>
                <a:gd name="connsiteY10-110" fmla="*/ 671506 h 4922650"/>
                <a:gd name="connsiteX0-111" fmla="*/ 341414 w 3999216"/>
                <a:gd name="connsiteY0-112" fmla="*/ 671506 h 4923453"/>
                <a:gd name="connsiteX1-113" fmla="*/ 2331848 w 3999216"/>
                <a:gd name="connsiteY1-114" fmla="*/ 137 h 4923453"/>
                <a:gd name="connsiteX2-115" fmla="*/ 3875387 w 3999216"/>
                <a:gd name="connsiteY2-116" fmla="*/ 728854 h 4923453"/>
                <a:gd name="connsiteX3-117" fmla="*/ 3561062 w 3999216"/>
                <a:gd name="connsiteY3-118" fmla="*/ 2252854 h 4923453"/>
                <a:gd name="connsiteX4-119" fmla="*/ 3999212 w 3999216"/>
                <a:gd name="connsiteY4-120" fmla="*/ 3691129 h 4923453"/>
                <a:gd name="connsiteX5-121" fmla="*/ 3551537 w 3999216"/>
                <a:gd name="connsiteY5-122" fmla="*/ 4405504 h 4923453"/>
                <a:gd name="connsiteX6-123" fmla="*/ 2073601 w 3999216"/>
                <a:gd name="connsiteY6-124" fmla="*/ 4922288 h 4923453"/>
                <a:gd name="connsiteX7-125" fmla="*/ 277601 w 3999216"/>
                <a:gd name="connsiteY7-126" fmla="*/ 4264948 h 4923453"/>
                <a:gd name="connsiteX8-127" fmla="*/ 627362 w 3999216"/>
                <a:gd name="connsiteY8-128" fmla="*/ 2481454 h 4923453"/>
                <a:gd name="connsiteX9-129" fmla="*/ 25455 w 3999216"/>
                <a:gd name="connsiteY9-130" fmla="*/ 1137274 h 4923453"/>
                <a:gd name="connsiteX10-131" fmla="*/ 341414 w 3999216"/>
                <a:gd name="connsiteY10-132" fmla="*/ 671506 h 4923453"/>
                <a:gd name="connsiteX0-133" fmla="*/ 399555 w 4057357"/>
                <a:gd name="connsiteY0-134" fmla="*/ 671506 h 4923453"/>
                <a:gd name="connsiteX1-135" fmla="*/ 2389989 w 4057357"/>
                <a:gd name="connsiteY1-136" fmla="*/ 137 h 4923453"/>
                <a:gd name="connsiteX2-137" fmla="*/ 3933528 w 4057357"/>
                <a:gd name="connsiteY2-138" fmla="*/ 728854 h 4923453"/>
                <a:gd name="connsiteX3-139" fmla="*/ 3619203 w 4057357"/>
                <a:gd name="connsiteY3-140" fmla="*/ 2252854 h 4923453"/>
                <a:gd name="connsiteX4-141" fmla="*/ 4057353 w 4057357"/>
                <a:gd name="connsiteY4-142" fmla="*/ 3691129 h 4923453"/>
                <a:gd name="connsiteX5-143" fmla="*/ 3609678 w 4057357"/>
                <a:gd name="connsiteY5-144" fmla="*/ 4405504 h 4923453"/>
                <a:gd name="connsiteX6-145" fmla="*/ 2131742 w 4057357"/>
                <a:gd name="connsiteY6-146" fmla="*/ 4922288 h 4923453"/>
                <a:gd name="connsiteX7-147" fmla="*/ 335742 w 4057357"/>
                <a:gd name="connsiteY7-148" fmla="*/ 4264948 h 4923453"/>
                <a:gd name="connsiteX8-149" fmla="*/ 1475393 w 4057357"/>
                <a:gd name="connsiteY8-150" fmla="*/ 3494645 h 4923453"/>
                <a:gd name="connsiteX9-151" fmla="*/ 83596 w 4057357"/>
                <a:gd name="connsiteY9-152" fmla="*/ 1137274 h 4923453"/>
                <a:gd name="connsiteX10-153" fmla="*/ 399555 w 4057357"/>
                <a:gd name="connsiteY10-154" fmla="*/ 671506 h 4923453"/>
                <a:gd name="connsiteX0-155" fmla="*/ 359792 w 4017594"/>
                <a:gd name="connsiteY0-156" fmla="*/ 671506 h 4923453"/>
                <a:gd name="connsiteX1-157" fmla="*/ 2350226 w 4017594"/>
                <a:gd name="connsiteY1-158" fmla="*/ 137 h 4923453"/>
                <a:gd name="connsiteX2-159" fmla="*/ 3893765 w 4017594"/>
                <a:gd name="connsiteY2-160" fmla="*/ 728854 h 4923453"/>
                <a:gd name="connsiteX3-161" fmla="*/ 3579440 w 4017594"/>
                <a:gd name="connsiteY3-162" fmla="*/ 2252854 h 4923453"/>
                <a:gd name="connsiteX4-163" fmla="*/ 4017590 w 4017594"/>
                <a:gd name="connsiteY4-164" fmla="*/ 3691129 h 4923453"/>
                <a:gd name="connsiteX5-165" fmla="*/ 3569915 w 4017594"/>
                <a:gd name="connsiteY5-166" fmla="*/ 4405504 h 4923453"/>
                <a:gd name="connsiteX6-167" fmla="*/ 2091979 w 4017594"/>
                <a:gd name="connsiteY6-168" fmla="*/ 4922288 h 4923453"/>
                <a:gd name="connsiteX7-169" fmla="*/ 295979 w 4017594"/>
                <a:gd name="connsiteY7-170" fmla="*/ 4264948 h 4923453"/>
                <a:gd name="connsiteX8-171" fmla="*/ 896225 w 4017594"/>
                <a:gd name="connsiteY8-172" fmla="*/ 3144892 h 4923453"/>
                <a:gd name="connsiteX9-173" fmla="*/ 43833 w 4017594"/>
                <a:gd name="connsiteY9-174" fmla="*/ 1137274 h 4923453"/>
                <a:gd name="connsiteX10-175" fmla="*/ 359792 w 4017594"/>
                <a:gd name="connsiteY10-176" fmla="*/ 671506 h 4923453"/>
                <a:gd name="connsiteX0-177" fmla="*/ 359792 w 4017594"/>
                <a:gd name="connsiteY0-178" fmla="*/ 671506 h 4958456"/>
                <a:gd name="connsiteX1-179" fmla="*/ 2350226 w 4017594"/>
                <a:gd name="connsiteY1-180" fmla="*/ 137 h 4958456"/>
                <a:gd name="connsiteX2-181" fmla="*/ 3893765 w 4017594"/>
                <a:gd name="connsiteY2-182" fmla="*/ 728854 h 4958456"/>
                <a:gd name="connsiteX3-183" fmla="*/ 3579440 w 4017594"/>
                <a:gd name="connsiteY3-184" fmla="*/ 2252854 h 4958456"/>
                <a:gd name="connsiteX4-185" fmla="*/ 4017590 w 4017594"/>
                <a:gd name="connsiteY4-186" fmla="*/ 3691129 h 4958456"/>
                <a:gd name="connsiteX5-187" fmla="*/ 3569915 w 4017594"/>
                <a:gd name="connsiteY5-188" fmla="*/ 4405504 h 4958456"/>
                <a:gd name="connsiteX6-189" fmla="*/ 2091979 w 4017594"/>
                <a:gd name="connsiteY6-190" fmla="*/ 4922288 h 4958456"/>
                <a:gd name="connsiteX7-191" fmla="*/ 295979 w 4017594"/>
                <a:gd name="connsiteY7-192" fmla="*/ 4264948 h 4958456"/>
                <a:gd name="connsiteX8-193" fmla="*/ 896225 w 4017594"/>
                <a:gd name="connsiteY8-194" fmla="*/ 3144892 h 4958456"/>
                <a:gd name="connsiteX9-195" fmla="*/ 43833 w 4017594"/>
                <a:gd name="connsiteY9-196" fmla="*/ 1137274 h 4958456"/>
                <a:gd name="connsiteX10-197" fmla="*/ 359792 w 4017594"/>
                <a:gd name="connsiteY10-198" fmla="*/ 671506 h 4958456"/>
                <a:gd name="connsiteX0-199" fmla="*/ 359792 w 4017594"/>
                <a:gd name="connsiteY0-200" fmla="*/ 671506 h 5067487"/>
                <a:gd name="connsiteX1-201" fmla="*/ 2350226 w 4017594"/>
                <a:gd name="connsiteY1-202" fmla="*/ 137 h 5067487"/>
                <a:gd name="connsiteX2-203" fmla="*/ 3893765 w 4017594"/>
                <a:gd name="connsiteY2-204" fmla="*/ 728854 h 5067487"/>
                <a:gd name="connsiteX3-205" fmla="*/ 3579440 w 4017594"/>
                <a:gd name="connsiteY3-206" fmla="*/ 2252854 h 5067487"/>
                <a:gd name="connsiteX4-207" fmla="*/ 4017590 w 4017594"/>
                <a:gd name="connsiteY4-208" fmla="*/ 3691129 h 5067487"/>
                <a:gd name="connsiteX5-209" fmla="*/ 3569915 w 4017594"/>
                <a:gd name="connsiteY5-210" fmla="*/ 4405504 h 5067487"/>
                <a:gd name="connsiteX6-211" fmla="*/ 2096554 w 4017594"/>
                <a:gd name="connsiteY6-212" fmla="*/ 5066617 h 5067487"/>
                <a:gd name="connsiteX7-213" fmla="*/ 295979 w 4017594"/>
                <a:gd name="connsiteY7-214" fmla="*/ 4264948 h 5067487"/>
                <a:gd name="connsiteX8-215" fmla="*/ 896225 w 4017594"/>
                <a:gd name="connsiteY8-216" fmla="*/ 3144892 h 5067487"/>
                <a:gd name="connsiteX9-217" fmla="*/ 43833 w 4017594"/>
                <a:gd name="connsiteY9-218" fmla="*/ 1137274 h 5067487"/>
                <a:gd name="connsiteX10-219" fmla="*/ 359792 w 4017594"/>
                <a:gd name="connsiteY10-220" fmla="*/ 671506 h 5067487"/>
                <a:gd name="connsiteX0-221" fmla="*/ 359792 w 4017594"/>
                <a:gd name="connsiteY0-222" fmla="*/ 671506 h 5073134"/>
                <a:gd name="connsiteX1-223" fmla="*/ 2350226 w 4017594"/>
                <a:gd name="connsiteY1-224" fmla="*/ 137 h 5073134"/>
                <a:gd name="connsiteX2-225" fmla="*/ 3893765 w 4017594"/>
                <a:gd name="connsiteY2-226" fmla="*/ 728854 h 5073134"/>
                <a:gd name="connsiteX3-227" fmla="*/ 3579440 w 4017594"/>
                <a:gd name="connsiteY3-228" fmla="*/ 2252854 h 5073134"/>
                <a:gd name="connsiteX4-229" fmla="*/ 4017590 w 4017594"/>
                <a:gd name="connsiteY4-230" fmla="*/ 3691129 h 5073134"/>
                <a:gd name="connsiteX5-231" fmla="*/ 3569915 w 4017594"/>
                <a:gd name="connsiteY5-232" fmla="*/ 4405504 h 5073134"/>
                <a:gd name="connsiteX6-233" fmla="*/ 2096554 w 4017594"/>
                <a:gd name="connsiteY6-234" fmla="*/ 5066617 h 5073134"/>
                <a:gd name="connsiteX7-235" fmla="*/ 295979 w 4017594"/>
                <a:gd name="connsiteY7-236" fmla="*/ 4264948 h 5073134"/>
                <a:gd name="connsiteX8-237" fmla="*/ 896225 w 4017594"/>
                <a:gd name="connsiteY8-238" fmla="*/ 3144892 h 5073134"/>
                <a:gd name="connsiteX9-239" fmla="*/ 43833 w 4017594"/>
                <a:gd name="connsiteY9-240" fmla="*/ 1137274 h 5073134"/>
                <a:gd name="connsiteX10-241" fmla="*/ 359792 w 4017594"/>
                <a:gd name="connsiteY10-242" fmla="*/ 671506 h 5073134"/>
                <a:gd name="connsiteX0-243" fmla="*/ 359792 w 3943982"/>
                <a:gd name="connsiteY0-244" fmla="*/ 671506 h 5073134"/>
                <a:gd name="connsiteX1-245" fmla="*/ 2350226 w 3943982"/>
                <a:gd name="connsiteY1-246" fmla="*/ 137 h 5073134"/>
                <a:gd name="connsiteX2-247" fmla="*/ 3893765 w 3943982"/>
                <a:gd name="connsiteY2-248" fmla="*/ 728854 h 5073134"/>
                <a:gd name="connsiteX3-249" fmla="*/ 3579440 w 3943982"/>
                <a:gd name="connsiteY3-250" fmla="*/ 2252854 h 5073134"/>
                <a:gd name="connsiteX4-251" fmla="*/ 3694575 w 3943982"/>
                <a:gd name="connsiteY4-252" fmla="*/ 3745805 h 5073134"/>
                <a:gd name="connsiteX5-253" fmla="*/ 3569915 w 3943982"/>
                <a:gd name="connsiteY5-254" fmla="*/ 4405504 h 5073134"/>
                <a:gd name="connsiteX6-255" fmla="*/ 2096554 w 3943982"/>
                <a:gd name="connsiteY6-256" fmla="*/ 5066617 h 5073134"/>
                <a:gd name="connsiteX7-257" fmla="*/ 295979 w 3943982"/>
                <a:gd name="connsiteY7-258" fmla="*/ 4264948 h 5073134"/>
                <a:gd name="connsiteX8-259" fmla="*/ 896225 w 3943982"/>
                <a:gd name="connsiteY8-260" fmla="*/ 3144892 h 5073134"/>
                <a:gd name="connsiteX9-261" fmla="*/ 43833 w 3943982"/>
                <a:gd name="connsiteY9-262" fmla="*/ 1137274 h 5073134"/>
                <a:gd name="connsiteX10-263" fmla="*/ 359792 w 3943982"/>
                <a:gd name="connsiteY10-264" fmla="*/ 671506 h 5073134"/>
                <a:gd name="connsiteX0-265" fmla="*/ 359792 w 3943982"/>
                <a:gd name="connsiteY0-266" fmla="*/ 671506 h 5072833"/>
                <a:gd name="connsiteX1-267" fmla="*/ 2350226 w 3943982"/>
                <a:gd name="connsiteY1-268" fmla="*/ 137 h 5072833"/>
                <a:gd name="connsiteX2-269" fmla="*/ 3893765 w 3943982"/>
                <a:gd name="connsiteY2-270" fmla="*/ 728854 h 5072833"/>
                <a:gd name="connsiteX3-271" fmla="*/ 3579440 w 3943982"/>
                <a:gd name="connsiteY3-272" fmla="*/ 2252854 h 5072833"/>
                <a:gd name="connsiteX4-273" fmla="*/ 3694575 w 3943982"/>
                <a:gd name="connsiteY4-274" fmla="*/ 3745805 h 5072833"/>
                <a:gd name="connsiteX5-275" fmla="*/ 3197158 w 3943982"/>
                <a:gd name="connsiteY5-276" fmla="*/ 4589641 h 5072833"/>
                <a:gd name="connsiteX6-277" fmla="*/ 2096554 w 3943982"/>
                <a:gd name="connsiteY6-278" fmla="*/ 5066617 h 5072833"/>
                <a:gd name="connsiteX7-279" fmla="*/ 295979 w 3943982"/>
                <a:gd name="connsiteY7-280" fmla="*/ 4264948 h 5072833"/>
                <a:gd name="connsiteX8-281" fmla="*/ 896225 w 3943982"/>
                <a:gd name="connsiteY8-282" fmla="*/ 3144892 h 5072833"/>
                <a:gd name="connsiteX9-283" fmla="*/ 43833 w 3943982"/>
                <a:gd name="connsiteY9-284" fmla="*/ 1137274 h 5072833"/>
                <a:gd name="connsiteX10-285" fmla="*/ 359792 w 3943982"/>
                <a:gd name="connsiteY10-286" fmla="*/ 671506 h 5072833"/>
                <a:gd name="connsiteX0-287" fmla="*/ 359792 w 3945909"/>
                <a:gd name="connsiteY0-288" fmla="*/ 671506 h 5073161"/>
                <a:gd name="connsiteX1-289" fmla="*/ 2350226 w 3945909"/>
                <a:gd name="connsiteY1-290" fmla="*/ 137 h 5073161"/>
                <a:gd name="connsiteX2-291" fmla="*/ 3893765 w 3945909"/>
                <a:gd name="connsiteY2-292" fmla="*/ 728854 h 5073161"/>
                <a:gd name="connsiteX3-293" fmla="*/ 3579440 w 3945909"/>
                <a:gd name="connsiteY3-294" fmla="*/ 2252854 h 5073161"/>
                <a:gd name="connsiteX4-295" fmla="*/ 3544218 w 3945909"/>
                <a:gd name="connsiteY4-296" fmla="*/ 3634075 h 5073161"/>
                <a:gd name="connsiteX5-297" fmla="*/ 3197158 w 3945909"/>
                <a:gd name="connsiteY5-298" fmla="*/ 4589641 h 5073161"/>
                <a:gd name="connsiteX6-299" fmla="*/ 2096554 w 3945909"/>
                <a:gd name="connsiteY6-300" fmla="*/ 5066617 h 5073161"/>
                <a:gd name="connsiteX7-301" fmla="*/ 295979 w 3945909"/>
                <a:gd name="connsiteY7-302" fmla="*/ 4264948 h 5073161"/>
                <a:gd name="connsiteX8-303" fmla="*/ 896225 w 3945909"/>
                <a:gd name="connsiteY8-304" fmla="*/ 3144892 h 5073161"/>
                <a:gd name="connsiteX9-305" fmla="*/ 43833 w 3945909"/>
                <a:gd name="connsiteY9-306" fmla="*/ 1137274 h 5073161"/>
                <a:gd name="connsiteX10-307" fmla="*/ 359792 w 3945909"/>
                <a:gd name="connsiteY10-308" fmla="*/ 671506 h 5073161"/>
                <a:gd name="connsiteX0-309" fmla="*/ 359792 w 3945909"/>
                <a:gd name="connsiteY0-310" fmla="*/ 671506 h 5079062"/>
                <a:gd name="connsiteX1-311" fmla="*/ 2350226 w 3945909"/>
                <a:gd name="connsiteY1-312" fmla="*/ 137 h 5079062"/>
                <a:gd name="connsiteX2-313" fmla="*/ 3893765 w 3945909"/>
                <a:gd name="connsiteY2-314" fmla="*/ 728854 h 5079062"/>
                <a:gd name="connsiteX3-315" fmla="*/ 3579440 w 3945909"/>
                <a:gd name="connsiteY3-316" fmla="*/ 2252854 h 5079062"/>
                <a:gd name="connsiteX4-317" fmla="*/ 3544218 w 3945909"/>
                <a:gd name="connsiteY4-318" fmla="*/ 3634075 h 5079062"/>
                <a:gd name="connsiteX5-319" fmla="*/ 2096554 w 3945909"/>
                <a:gd name="connsiteY5-320" fmla="*/ 5066617 h 5079062"/>
                <a:gd name="connsiteX6-321" fmla="*/ 295979 w 3945909"/>
                <a:gd name="connsiteY6-322" fmla="*/ 4264948 h 5079062"/>
                <a:gd name="connsiteX7-323" fmla="*/ 896225 w 3945909"/>
                <a:gd name="connsiteY7-324" fmla="*/ 3144892 h 5079062"/>
                <a:gd name="connsiteX8-325" fmla="*/ 43833 w 3945909"/>
                <a:gd name="connsiteY8-326" fmla="*/ 1137274 h 5079062"/>
                <a:gd name="connsiteX9-327" fmla="*/ 359792 w 3945909"/>
                <a:gd name="connsiteY9-328" fmla="*/ 671506 h 5079062"/>
                <a:gd name="connsiteX0-329" fmla="*/ 359792 w 3945909"/>
                <a:gd name="connsiteY0-330" fmla="*/ 671506 h 5112217"/>
                <a:gd name="connsiteX1-331" fmla="*/ 2350226 w 3945909"/>
                <a:gd name="connsiteY1-332" fmla="*/ 137 h 5112217"/>
                <a:gd name="connsiteX2-333" fmla="*/ 3893765 w 3945909"/>
                <a:gd name="connsiteY2-334" fmla="*/ 728854 h 5112217"/>
                <a:gd name="connsiteX3-335" fmla="*/ 3579440 w 3945909"/>
                <a:gd name="connsiteY3-336" fmla="*/ 2252854 h 5112217"/>
                <a:gd name="connsiteX4-337" fmla="*/ 3544218 w 3945909"/>
                <a:gd name="connsiteY4-338" fmla="*/ 3634075 h 5112217"/>
                <a:gd name="connsiteX5-339" fmla="*/ 2096554 w 3945909"/>
                <a:gd name="connsiteY5-340" fmla="*/ 5066617 h 5112217"/>
                <a:gd name="connsiteX6-341" fmla="*/ 295979 w 3945909"/>
                <a:gd name="connsiteY6-342" fmla="*/ 4264948 h 5112217"/>
                <a:gd name="connsiteX7-343" fmla="*/ 896225 w 3945909"/>
                <a:gd name="connsiteY7-344" fmla="*/ 3144892 h 5112217"/>
                <a:gd name="connsiteX8-345" fmla="*/ 43833 w 3945909"/>
                <a:gd name="connsiteY8-346" fmla="*/ 1137274 h 5112217"/>
                <a:gd name="connsiteX9-347" fmla="*/ 359792 w 3945909"/>
                <a:gd name="connsiteY9-348" fmla="*/ 671506 h 5112217"/>
                <a:gd name="connsiteX0-349" fmla="*/ 359792 w 3973649"/>
                <a:gd name="connsiteY0-350" fmla="*/ 671506 h 5145924"/>
                <a:gd name="connsiteX1-351" fmla="*/ 2350226 w 3973649"/>
                <a:gd name="connsiteY1-352" fmla="*/ 137 h 5145924"/>
                <a:gd name="connsiteX2-353" fmla="*/ 3893765 w 3973649"/>
                <a:gd name="connsiteY2-354" fmla="*/ 728854 h 5145924"/>
                <a:gd name="connsiteX3-355" fmla="*/ 3579440 w 3973649"/>
                <a:gd name="connsiteY3-356" fmla="*/ 2252854 h 5145924"/>
                <a:gd name="connsiteX4-357" fmla="*/ 2096554 w 3973649"/>
                <a:gd name="connsiteY4-358" fmla="*/ 5066617 h 5145924"/>
                <a:gd name="connsiteX5-359" fmla="*/ 295979 w 3973649"/>
                <a:gd name="connsiteY5-360" fmla="*/ 4264948 h 5145924"/>
                <a:gd name="connsiteX6-361" fmla="*/ 896225 w 3973649"/>
                <a:gd name="connsiteY6-362" fmla="*/ 3144892 h 5145924"/>
                <a:gd name="connsiteX7-363" fmla="*/ 43833 w 3973649"/>
                <a:gd name="connsiteY7-364" fmla="*/ 1137274 h 5145924"/>
                <a:gd name="connsiteX8-365" fmla="*/ 359792 w 3973649"/>
                <a:gd name="connsiteY8-366" fmla="*/ 671506 h 5145924"/>
                <a:gd name="connsiteX0-367" fmla="*/ 359792 w 3973649"/>
                <a:gd name="connsiteY0-368" fmla="*/ 671506 h 5206759"/>
                <a:gd name="connsiteX1-369" fmla="*/ 2350226 w 3973649"/>
                <a:gd name="connsiteY1-370" fmla="*/ 137 h 5206759"/>
                <a:gd name="connsiteX2-371" fmla="*/ 3893765 w 3973649"/>
                <a:gd name="connsiteY2-372" fmla="*/ 728854 h 5206759"/>
                <a:gd name="connsiteX3-373" fmla="*/ 3579440 w 3973649"/>
                <a:gd name="connsiteY3-374" fmla="*/ 2252854 h 5206759"/>
                <a:gd name="connsiteX4-375" fmla="*/ 2096554 w 3973649"/>
                <a:gd name="connsiteY4-376" fmla="*/ 5066617 h 5206759"/>
                <a:gd name="connsiteX5-377" fmla="*/ 295979 w 3973649"/>
                <a:gd name="connsiteY5-378" fmla="*/ 4264948 h 5206759"/>
                <a:gd name="connsiteX6-379" fmla="*/ 896225 w 3973649"/>
                <a:gd name="connsiteY6-380" fmla="*/ 3144892 h 5206759"/>
                <a:gd name="connsiteX7-381" fmla="*/ 43833 w 3973649"/>
                <a:gd name="connsiteY7-382" fmla="*/ 1137274 h 5206759"/>
                <a:gd name="connsiteX8-383" fmla="*/ 359792 w 3973649"/>
                <a:gd name="connsiteY8-384" fmla="*/ 671506 h 5206759"/>
                <a:gd name="connsiteX0-385" fmla="*/ 359792 w 3939782"/>
                <a:gd name="connsiteY0-386" fmla="*/ 671506 h 5129857"/>
                <a:gd name="connsiteX1-387" fmla="*/ 2350226 w 3939782"/>
                <a:gd name="connsiteY1-388" fmla="*/ 137 h 5129857"/>
                <a:gd name="connsiteX2-389" fmla="*/ 3893765 w 3939782"/>
                <a:gd name="connsiteY2-390" fmla="*/ 728854 h 5129857"/>
                <a:gd name="connsiteX3-391" fmla="*/ 3405804 w 3939782"/>
                <a:gd name="connsiteY3-392" fmla="*/ 2538589 h 5129857"/>
                <a:gd name="connsiteX4-393" fmla="*/ 2096554 w 3939782"/>
                <a:gd name="connsiteY4-394" fmla="*/ 5066617 h 5129857"/>
                <a:gd name="connsiteX5-395" fmla="*/ 295979 w 3939782"/>
                <a:gd name="connsiteY5-396" fmla="*/ 4264948 h 5129857"/>
                <a:gd name="connsiteX6-397" fmla="*/ 896225 w 3939782"/>
                <a:gd name="connsiteY6-398" fmla="*/ 3144892 h 5129857"/>
                <a:gd name="connsiteX7-399" fmla="*/ 43833 w 3939782"/>
                <a:gd name="connsiteY7-400" fmla="*/ 1137274 h 5129857"/>
                <a:gd name="connsiteX8-401" fmla="*/ 359792 w 3939782"/>
                <a:gd name="connsiteY8-402" fmla="*/ 671506 h 5129857"/>
                <a:gd name="connsiteX0-403" fmla="*/ 359792 w 3915871"/>
                <a:gd name="connsiteY0-404" fmla="*/ 671506 h 5129857"/>
                <a:gd name="connsiteX1-405" fmla="*/ 2350226 w 3915871"/>
                <a:gd name="connsiteY1-406" fmla="*/ 137 h 5129857"/>
                <a:gd name="connsiteX2-407" fmla="*/ 3893765 w 3915871"/>
                <a:gd name="connsiteY2-408" fmla="*/ 728854 h 5129857"/>
                <a:gd name="connsiteX3-409" fmla="*/ 3405804 w 3915871"/>
                <a:gd name="connsiteY3-410" fmla="*/ 2538589 h 5129857"/>
                <a:gd name="connsiteX4-411" fmla="*/ 2096554 w 3915871"/>
                <a:gd name="connsiteY4-412" fmla="*/ 5066617 h 5129857"/>
                <a:gd name="connsiteX5-413" fmla="*/ 295979 w 3915871"/>
                <a:gd name="connsiteY5-414" fmla="*/ 4264948 h 5129857"/>
                <a:gd name="connsiteX6-415" fmla="*/ 896225 w 3915871"/>
                <a:gd name="connsiteY6-416" fmla="*/ 3144892 h 5129857"/>
                <a:gd name="connsiteX7-417" fmla="*/ 43833 w 3915871"/>
                <a:gd name="connsiteY7-418" fmla="*/ 1137274 h 5129857"/>
                <a:gd name="connsiteX8-419" fmla="*/ 359792 w 3915871"/>
                <a:gd name="connsiteY8-420" fmla="*/ 671506 h 5129857"/>
                <a:gd name="connsiteX0-421" fmla="*/ 359792 w 3915871"/>
                <a:gd name="connsiteY0-422" fmla="*/ 671506 h 5136285"/>
                <a:gd name="connsiteX1-423" fmla="*/ 2350226 w 3915871"/>
                <a:gd name="connsiteY1-424" fmla="*/ 137 h 5136285"/>
                <a:gd name="connsiteX2-425" fmla="*/ 3893765 w 3915871"/>
                <a:gd name="connsiteY2-426" fmla="*/ 728854 h 5136285"/>
                <a:gd name="connsiteX3-427" fmla="*/ 3405804 w 3915871"/>
                <a:gd name="connsiteY3-428" fmla="*/ 2538589 h 5136285"/>
                <a:gd name="connsiteX4-429" fmla="*/ 2096554 w 3915871"/>
                <a:gd name="connsiteY4-430" fmla="*/ 5066617 h 5136285"/>
                <a:gd name="connsiteX5-431" fmla="*/ 295979 w 3915871"/>
                <a:gd name="connsiteY5-432" fmla="*/ 4264948 h 5136285"/>
                <a:gd name="connsiteX6-433" fmla="*/ 896225 w 3915871"/>
                <a:gd name="connsiteY6-434" fmla="*/ 3144892 h 5136285"/>
                <a:gd name="connsiteX7-435" fmla="*/ 43833 w 3915871"/>
                <a:gd name="connsiteY7-436" fmla="*/ 1137274 h 5136285"/>
                <a:gd name="connsiteX8-437" fmla="*/ 359792 w 3915871"/>
                <a:gd name="connsiteY8-438" fmla="*/ 671506 h 5136285"/>
                <a:gd name="connsiteX0-439" fmla="*/ 36528 w 3908566"/>
                <a:gd name="connsiteY0-440" fmla="*/ 1145192 h 5144203"/>
                <a:gd name="connsiteX1-441" fmla="*/ 2342921 w 3908566"/>
                <a:gd name="connsiteY1-442" fmla="*/ 8055 h 5144203"/>
                <a:gd name="connsiteX2-443" fmla="*/ 3886460 w 3908566"/>
                <a:gd name="connsiteY2-444" fmla="*/ 736772 h 5144203"/>
                <a:gd name="connsiteX3-445" fmla="*/ 3398499 w 3908566"/>
                <a:gd name="connsiteY3-446" fmla="*/ 2546507 h 5144203"/>
                <a:gd name="connsiteX4-447" fmla="*/ 2089249 w 3908566"/>
                <a:gd name="connsiteY4-448" fmla="*/ 5074535 h 5144203"/>
                <a:gd name="connsiteX5-449" fmla="*/ 288674 w 3908566"/>
                <a:gd name="connsiteY5-450" fmla="*/ 4272866 h 5144203"/>
                <a:gd name="connsiteX6-451" fmla="*/ 888920 w 3908566"/>
                <a:gd name="connsiteY6-452" fmla="*/ 3152810 h 5144203"/>
                <a:gd name="connsiteX7-453" fmla="*/ 36528 w 3908566"/>
                <a:gd name="connsiteY7-454" fmla="*/ 1145192 h 5144203"/>
                <a:gd name="connsiteX0-455" fmla="*/ 31329 w 3903367"/>
                <a:gd name="connsiteY0-456" fmla="*/ 1145192 h 5149174"/>
                <a:gd name="connsiteX1-457" fmla="*/ 2337722 w 3903367"/>
                <a:gd name="connsiteY1-458" fmla="*/ 8055 h 5149174"/>
                <a:gd name="connsiteX2-459" fmla="*/ 3881261 w 3903367"/>
                <a:gd name="connsiteY2-460" fmla="*/ 736772 h 5149174"/>
                <a:gd name="connsiteX3-461" fmla="*/ 3393300 w 3903367"/>
                <a:gd name="connsiteY3-462" fmla="*/ 2546507 h 5149174"/>
                <a:gd name="connsiteX4-463" fmla="*/ 2084050 w 3903367"/>
                <a:gd name="connsiteY4-464" fmla="*/ 5074535 h 5149174"/>
                <a:gd name="connsiteX5-465" fmla="*/ 283475 w 3903367"/>
                <a:gd name="connsiteY5-466" fmla="*/ 4272866 h 5149174"/>
                <a:gd name="connsiteX6-467" fmla="*/ 960707 w 3903367"/>
                <a:gd name="connsiteY6-468" fmla="*/ 2707926 h 5149174"/>
                <a:gd name="connsiteX7-469" fmla="*/ 31329 w 3903367"/>
                <a:gd name="connsiteY7-470" fmla="*/ 1145192 h 5149174"/>
                <a:gd name="connsiteX0-471" fmla="*/ 31329 w 3903367"/>
                <a:gd name="connsiteY0-472" fmla="*/ 1145192 h 5155799"/>
                <a:gd name="connsiteX1-473" fmla="*/ 2337722 w 3903367"/>
                <a:gd name="connsiteY1-474" fmla="*/ 8055 h 5155799"/>
                <a:gd name="connsiteX2-475" fmla="*/ 3881261 w 3903367"/>
                <a:gd name="connsiteY2-476" fmla="*/ 736772 h 5155799"/>
                <a:gd name="connsiteX3-477" fmla="*/ 3393300 w 3903367"/>
                <a:gd name="connsiteY3-478" fmla="*/ 2546507 h 5155799"/>
                <a:gd name="connsiteX4-479" fmla="*/ 2084050 w 3903367"/>
                <a:gd name="connsiteY4-480" fmla="*/ 5074535 h 5155799"/>
                <a:gd name="connsiteX5-481" fmla="*/ 283475 w 3903367"/>
                <a:gd name="connsiteY5-482" fmla="*/ 4272866 h 5155799"/>
                <a:gd name="connsiteX6-483" fmla="*/ 960707 w 3903367"/>
                <a:gd name="connsiteY6-484" fmla="*/ 2707926 h 5155799"/>
                <a:gd name="connsiteX7-485" fmla="*/ 31329 w 3903367"/>
                <a:gd name="connsiteY7-486" fmla="*/ 1145192 h 5155799"/>
                <a:gd name="connsiteX0-487" fmla="*/ 31329 w 3903367"/>
                <a:gd name="connsiteY0-488" fmla="*/ 1145192 h 5155799"/>
                <a:gd name="connsiteX1-489" fmla="*/ 2337722 w 3903367"/>
                <a:gd name="connsiteY1-490" fmla="*/ 8055 h 5155799"/>
                <a:gd name="connsiteX2-491" fmla="*/ 3881261 w 3903367"/>
                <a:gd name="connsiteY2-492" fmla="*/ 736772 h 5155799"/>
                <a:gd name="connsiteX3-493" fmla="*/ 3393300 w 3903367"/>
                <a:gd name="connsiteY3-494" fmla="*/ 2546507 h 5155799"/>
                <a:gd name="connsiteX4-495" fmla="*/ 2084050 w 3903367"/>
                <a:gd name="connsiteY4-496" fmla="*/ 5074535 h 5155799"/>
                <a:gd name="connsiteX5-497" fmla="*/ 283475 w 3903367"/>
                <a:gd name="connsiteY5-498" fmla="*/ 4272866 h 5155799"/>
                <a:gd name="connsiteX6-499" fmla="*/ 960707 w 3903367"/>
                <a:gd name="connsiteY6-500" fmla="*/ 2707926 h 5155799"/>
                <a:gd name="connsiteX7-501" fmla="*/ 31329 w 3903367"/>
                <a:gd name="connsiteY7-502" fmla="*/ 1145192 h 5155799"/>
                <a:gd name="connsiteX0-503" fmla="*/ 31329 w 3395639"/>
                <a:gd name="connsiteY0-504" fmla="*/ 1174472 h 5185079"/>
                <a:gd name="connsiteX1-505" fmla="*/ 2337722 w 3395639"/>
                <a:gd name="connsiteY1-506" fmla="*/ 37335 h 5185079"/>
                <a:gd name="connsiteX2-507" fmla="*/ 3393300 w 3395639"/>
                <a:gd name="connsiteY2-508" fmla="*/ 2575787 h 5185079"/>
                <a:gd name="connsiteX3-509" fmla="*/ 2084050 w 3395639"/>
                <a:gd name="connsiteY3-510" fmla="*/ 5103815 h 5185079"/>
                <a:gd name="connsiteX4-511" fmla="*/ 283475 w 3395639"/>
                <a:gd name="connsiteY4-512" fmla="*/ 4302146 h 5185079"/>
                <a:gd name="connsiteX5-513" fmla="*/ 960707 w 3395639"/>
                <a:gd name="connsiteY5-514" fmla="*/ 2737206 h 5185079"/>
                <a:gd name="connsiteX6-515" fmla="*/ 31329 w 3395639"/>
                <a:gd name="connsiteY6-516" fmla="*/ 1174472 h 5185079"/>
                <a:gd name="connsiteX0-517" fmla="*/ 31329 w 3516668"/>
                <a:gd name="connsiteY0-518" fmla="*/ 1177479 h 5176940"/>
                <a:gd name="connsiteX1-519" fmla="*/ 2337722 w 3516668"/>
                <a:gd name="connsiteY1-520" fmla="*/ 40342 h 5176940"/>
                <a:gd name="connsiteX2-521" fmla="*/ 3514677 w 3516668"/>
                <a:gd name="connsiteY2-522" fmla="*/ 2647164 h 5176940"/>
                <a:gd name="connsiteX3-523" fmla="*/ 2084050 w 3516668"/>
                <a:gd name="connsiteY3-524" fmla="*/ 5106822 h 5176940"/>
                <a:gd name="connsiteX4-525" fmla="*/ 283475 w 3516668"/>
                <a:gd name="connsiteY4-526" fmla="*/ 4305153 h 5176940"/>
                <a:gd name="connsiteX5-527" fmla="*/ 960707 w 3516668"/>
                <a:gd name="connsiteY5-528" fmla="*/ 2740213 h 5176940"/>
                <a:gd name="connsiteX6-529" fmla="*/ 31329 w 3516668"/>
                <a:gd name="connsiteY6-530" fmla="*/ 1177479 h 5176940"/>
                <a:gd name="connsiteX0-531" fmla="*/ 72088 w 3557427"/>
                <a:gd name="connsiteY0-532" fmla="*/ 1177841 h 5170538"/>
                <a:gd name="connsiteX1-533" fmla="*/ 2378481 w 3557427"/>
                <a:gd name="connsiteY1-534" fmla="*/ 40704 h 5170538"/>
                <a:gd name="connsiteX2-535" fmla="*/ 3555436 w 3557427"/>
                <a:gd name="connsiteY2-536" fmla="*/ 2647526 h 5170538"/>
                <a:gd name="connsiteX3-537" fmla="*/ 2124809 w 3557427"/>
                <a:gd name="connsiteY3-538" fmla="*/ 5107184 h 5170538"/>
                <a:gd name="connsiteX4-539" fmla="*/ 324234 w 3557427"/>
                <a:gd name="connsiteY4-540" fmla="*/ 4305515 h 5170538"/>
                <a:gd name="connsiteX5-541" fmla="*/ 565756 w 3557427"/>
                <a:gd name="connsiteY5-542" fmla="*/ 2804006 h 5170538"/>
                <a:gd name="connsiteX6-543" fmla="*/ 72088 w 3557427"/>
                <a:gd name="connsiteY6-544" fmla="*/ 1177841 h 5170538"/>
                <a:gd name="connsiteX0-545" fmla="*/ 162829 w 3648168"/>
                <a:gd name="connsiteY0-546" fmla="*/ 1188576 h 5181273"/>
                <a:gd name="connsiteX1-547" fmla="*/ 2469222 w 3648168"/>
                <a:gd name="connsiteY1-548" fmla="*/ 51439 h 5181273"/>
                <a:gd name="connsiteX2-549" fmla="*/ 3646177 w 3648168"/>
                <a:gd name="connsiteY2-550" fmla="*/ 2658261 h 5181273"/>
                <a:gd name="connsiteX3-551" fmla="*/ 2215550 w 3648168"/>
                <a:gd name="connsiteY3-552" fmla="*/ 5117919 h 5181273"/>
                <a:gd name="connsiteX4-553" fmla="*/ 414975 w 3648168"/>
                <a:gd name="connsiteY4-554" fmla="*/ 4316250 h 5181273"/>
                <a:gd name="connsiteX5-555" fmla="*/ 162829 w 3648168"/>
                <a:gd name="connsiteY5-556" fmla="*/ 1188576 h 5181273"/>
                <a:gd name="connsiteX0-557" fmla="*/ 189181 w 3681001"/>
                <a:gd name="connsiteY0-558" fmla="*/ 1188576 h 4892657"/>
                <a:gd name="connsiteX1-559" fmla="*/ 2495574 w 3681001"/>
                <a:gd name="connsiteY1-560" fmla="*/ 51439 h 4892657"/>
                <a:gd name="connsiteX2-561" fmla="*/ 3672529 w 3681001"/>
                <a:gd name="connsiteY2-562" fmla="*/ 2658261 h 4892657"/>
                <a:gd name="connsiteX3-563" fmla="*/ 2885563 w 3681001"/>
                <a:gd name="connsiteY3-564" fmla="*/ 4750450 h 4892657"/>
                <a:gd name="connsiteX4-565" fmla="*/ 441327 w 3681001"/>
                <a:gd name="connsiteY4-566" fmla="*/ 4316250 h 4892657"/>
                <a:gd name="connsiteX5-567" fmla="*/ 189181 w 3681001"/>
                <a:gd name="connsiteY5-568" fmla="*/ 1188576 h 48926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1001" h="4892657">
                  <a:moveTo>
                    <a:pt x="189181" y="1188576"/>
                  </a:moveTo>
                  <a:cubicBezTo>
                    <a:pt x="531556" y="477774"/>
                    <a:pt x="1915016" y="-193509"/>
                    <a:pt x="2495574" y="51439"/>
                  </a:cubicBezTo>
                  <a:cubicBezTo>
                    <a:pt x="3076132" y="296387"/>
                    <a:pt x="3607531" y="1875093"/>
                    <a:pt x="3672529" y="2658261"/>
                  </a:cubicBezTo>
                  <a:cubicBezTo>
                    <a:pt x="3737527" y="3441430"/>
                    <a:pt x="3424097" y="4474119"/>
                    <a:pt x="2885563" y="4750450"/>
                  </a:cubicBezTo>
                  <a:cubicBezTo>
                    <a:pt x="2347029" y="5026781"/>
                    <a:pt x="890724" y="4909896"/>
                    <a:pt x="441327" y="4316250"/>
                  </a:cubicBezTo>
                  <a:cubicBezTo>
                    <a:pt x="-8070" y="3722604"/>
                    <a:pt x="-153194" y="1899378"/>
                    <a:pt x="189181" y="1188576"/>
                  </a:cubicBezTo>
                  <a:close/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cs typeface="思源黑体 CN Bold" panose="020B0800000000000000" pitchFamily="34" charset="-122"/>
              </a:endParaRPr>
            </a:p>
          </p:txBody>
        </p:sp>
      </p:grp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031BB32-101B-F64A-ED62-52D3FACB28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6001" y="549606"/>
            <a:ext cx="569503" cy="47860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4731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9D6027-F7C7-4EF3-85DD-09E27AC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CBEB-8597-4EA4-9D29-E1D7025CFAA0}" type="datetime1">
              <a:rPr lang="zh-CN" altLang="en-US" smtClean="0"/>
              <a:t>2025/6/30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262BA1-A5A7-45F4-B365-E880E1C3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0CF1E8-0939-4B4D-A4D3-E47E208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5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accent4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7406067-78B7-C1C1-EFB6-A28192E508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accent4">
                <a:lumMod val="90000"/>
              </a:schemeClr>
            </a:fgClr>
            <a:bgClr>
              <a:srgbClr val="E6DDB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cs typeface="思源黑体 CN Bold" panose="020B08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A20F19-68B2-B94C-A988-E3BE75158731}"/>
              </a:ext>
            </a:extLst>
          </p:cNvPr>
          <p:cNvGrpSpPr/>
          <p:nvPr userDrawn="1"/>
        </p:nvGrpSpPr>
        <p:grpSpPr>
          <a:xfrm>
            <a:off x="-1753433" y="778742"/>
            <a:ext cx="9070472" cy="6079258"/>
            <a:chOff x="-1753433" y="778742"/>
            <a:chExt cx="9070472" cy="6079258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B9278E76-A538-2290-8113-CF52DE0ACB09}"/>
                </a:ext>
              </a:extLst>
            </p:cNvPr>
            <p:cNvSpPr/>
            <p:nvPr userDrawn="1"/>
          </p:nvSpPr>
          <p:spPr>
            <a:xfrm>
              <a:off x="133411" y="1444543"/>
              <a:ext cx="5033838" cy="5413457"/>
            </a:xfrm>
            <a:custGeom>
              <a:avLst/>
              <a:gdLst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33838" h="5413457">
                  <a:moveTo>
                    <a:pt x="2310494" y="0"/>
                  </a:moveTo>
                  <a:lnTo>
                    <a:pt x="2741567" y="61582"/>
                  </a:lnTo>
                  <a:lnTo>
                    <a:pt x="3100795" y="287382"/>
                  </a:lnTo>
                  <a:lnTo>
                    <a:pt x="3388177" y="636346"/>
                  </a:lnTo>
                  <a:lnTo>
                    <a:pt x="3921887" y="1467702"/>
                  </a:lnTo>
                  <a:lnTo>
                    <a:pt x="3644769" y="2042466"/>
                  </a:lnTo>
                  <a:cubicBezTo>
                    <a:pt x="3610557" y="2194859"/>
                    <a:pt x="3754247" y="2082863"/>
                    <a:pt x="3716613" y="2382062"/>
                  </a:cubicBezTo>
                  <a:cubicBezTo>
                    <a:pt x="3678980" y="2681260"/>
                    <a:pt x="3297515" y="2499348"/>
                    <a:pt x="3418968" y="2627494"/>
                  </a:cubicBezTo>
                  <a:cubicBezTo>
                    <a:pt x="3761090" y="2801976"/>
                    <a:pt x="4052788" y="2841997"/>
                    <a:pt x="4327679" y="3167748"/>
                  </a:cubicBezTo>
                  <a:cubicBezTo>
                    <a:pt x="4602570" y="3493498"/>
                    <a:pt x="4486387" y="3546091"/>
                    <a:pt x="4537705" y="3756495"/>
                  </a:cubicBezTo>
                  <a:lnTo>
                    <a:pt x="4753242" y="4413370"/>
                  </a:lnTo>
                  <a:cubicBezTo>
                    <a:pt x="4777129" y="4488968"/>
                    <a:pt x="4922598" y="5011408"/>
                    <a:pt x="5029042" y="5396110"/>
                  </a:cubicBezTo>
                  <a:lnTo>
                    <a:pt x="5033838" y="5413457"/>
                  </a:lnTo>
                  <a:lnTo>
                    <a:pt x="101038" y="5413457"/>
                  </a:lnTo>
                  <a:lnTo>
                    <a:pt x="115731" y="5394105"/>
                  </a:lnTo>
                  <a:cubicBezTo>
                    <a:pt x="119084" y="5389476"/>
                    <a:pt x="120671" y="5386851"/>
                    <a:pt x="120016" y="5386524"/>
                  </a:cubicBezTo>
                  <a:lnTo>
                    <a:pt x="124337" y="5326834"/>
                  </a:lnTo>
                  <a:cubicBezTo>
                    <a:pt x="179077" y="5193407"/>
                    <a:pt x="309082" y="5227596"/>
                    <a:pt x="288555" y="4926552"/>
                  </a:cubicBezTo>
                  <a:cubicBezTo>
                    <a:pt x="268029" y="4625508"/>
                    <a:pt x="-20610" y="3916979"/>
                    <a:pt x="1173" y="3520571"/>
                  </a:cubicBezTo>
                  <a:cubicBezTo>
                    <a:pt x="22958" y="3124164"/>
                    <a:pt x="128456" y="2827220"/>
                    <a:pt x="419260" y="2548109"/>
                  </a:cubicBezTo>
                  <a:cubicBezTo>
                    <a:pt x="710064" y="2268997"/>
                    <a:pt x="1044644" y="2340112"/>
                    <a:pt x="1335448" y="2258003"/>
                  </a:cubicBezTo>
                  <a:lnTo>
                    <a:pt x="1376503" y="2032203"/>
                  </a:lnTo>
                  <a:cubicBezTo>
                    <a:pt x="1296104" y="1909039"/>
                    <a:pt x="833939" y="1697003"/>
                    <a:pt x="869862" y="1418174"/>
                  </a:cubicBezTo>
                  <a:cubicBezTo>
                    <a:pt x="905785" y="1139344"/>
                    <a:pt x="1349132" y="612398"/>
                    <a:pt x="1592039" y="359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0305285-E76B-F151-BA58-9435666D5725}"/>
                </a:ext>
              </a:extLst>
            </p:cNvPr>
            <p:cNvSpPr/>
            <p:nvPr userDrawn="1"/>
          </p:nvSpPr>
          <p:spPr>
            <a:xfrm>
              <a:off x="289430" y="1532591"/>
              <a:ext cx="4951079" cy="5325409"/>
            </a:xfrm>
            <a:custGeom>
              <a:avLst/>
              <a:gdLst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  <a:gd name="connsiteX24" fmla="*/ 2310494 w 5033838"/>
                <a:gd name="connsiteY24" fmla="*/ 0 h 5413457"/>
                <a:gd name="connsiteX0" fmla="*/ 2309594 w 5032938"/>
                <a:gd name="connsiteY0" fmla="*/ 0 h 5413457"/>
                <a:gd name="connsiteX1" fmla="*/ 2740667 w 5032938"/>
                <a:gd name="connsiteY1" fmla="*/ 61582 h 5413457"/>
                <a:gd name="connsiteX2" fmla="*/ 3099895 w 5032938"/>
                <a:gd name="connsiteY2" fmla="*/ 287382 h 5413457"/>
                <a:gd name="connsiteX3" fmla="*/ 3387277 w 5032938"/>
                <a:gd name="connsiteY3" fmla="*/ 636346 h 5413457"/>
                <a:gd name="connsiteX4" fmla="*/ 3920987 w 5032938"/>
                <a:gd name="connsiteY4" fmla="*/ 1467702 h 5413457"/>
                <a:gd name="connsiteX5" fmla="*/ 3643869 w 5032938"/>
                <a:gd name="connsiteY5" fmla="*/ 2042466 h 5413457"/>
                <a:gd name="connsiteX6" fmla="*/ 3715713 w 5032938"/>
                <a:gd name="connsiteY6" fmla="*/ 2382062 h 5413457"/>
                <a:gd name="connsiteX7" fmla="*/ 3418068 w 5032938"/>
                <a:gd name="connsiteY7" fmla="*/ 2627494 h 5413457"/>
                <a:gd name="connsiteX8" fmla="*/ 4326779 w 5032938"/>
                <a:gd name="connsiteY8" fmla="*/ 3167748 h 5413457"/>
                <a:gd name="connsiteX9" fmla="*/ 4536805 w 5032938"/>
                <a:gd name="connsiteY9" fmla="*/ 3756495 h 5413457"/>
                <a:gd name="connsiteX10" fmla="*/ 4752342 w 5032938"/>
                <a:gd name="connsiteY10" fmla="*/ 4413370 h 5413457"/>
                <a:gd name="connsiteX11" fmla="*/ 5028142 w 5032938"/>
                <a:gd name="connsiteY11" fmla="*/ 5396110 h 5413457"/>
                <a:gd name="connsiteX12" fmla="*/ 5032938 w 5032938"/>
                <a:gd name="connsiteY12" fmla="*/ 5413457 h 5413457"/>
                <a:gd name="connsiteX13" fmla="*/ 100138 w 5032938"/>
                <a:gd name="connsiteY13" fmla="*/ 5413457 h 5413457"/>
                <a:gd name="connsiteX14" fmla="*/ 114831 w 5032938"/>
                <a:gd name="connsiteY14" fmla="*/ 5394105 h 5413457"/>
                <a:gd name="connsiteX15" fmla="*/ 119116 w 5032938"/>
                <a:gd name="connsiteY15" fmla="*/ 5386524 h 5413457"/>
                <a:gd name="connsiteX16" fmla="*/ 123437 w 5032938"/>
                <a:gd name="connsiteY16" fmla="*/ 5326834 h 5413457"/>
                <a:gd name="connsiteX17" fmla="*/ 287655 w 5032938"/>
                <a:gd name="connsiteY17" fmla="*/ 4926552 h 5413457"/>
                <a:gd name="connsiteX18" fmla="*/ 273 w 5032938"/>
                <a:gd name="connsiteY18" fmla="*/ 3520571 h 5413457"/>
                <a:gd name="connsiteX19" fmla="*/ 418360 w 5032938"/>
                <a:gd name="connsiteY19" fmla="*/ 2548109 h 5413457"/>
                <a:gd name="connsiteX20" fmla="*/ 1334548 w 5032938"/>
                <a:gd name="connsiteY20" fmla="*/ 2258003 h 5413457"/>
                <a:gd name="connsiteX21" fmla="*/ 1375603 w 5032938"/>
                <a:gd name="connsiteY21" fmla="*/ 2032203 h 5413457"/>
                <a:gd name="connsiteX22" fmla="*/ 868962 w 5032938"/>
                <a:gd name="connsiteY22" fmla="*/ 1418174 h 5413457"/>
                <a:gd name="connsiteX23" fmla="*/ 1591139 w 5032938"/>
                <a:gd name="connsiteY23" fmla="*/ 359228 h 5413457"/>
                <a:gd name="connsiteX24" fmla="*/ 2309594 w 5032938"/>
                <a:gd name="connsiteY24" fmla="*/ 0 h 54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32938" h="5413457">
                  <a:moveTo>
                    <a:pt x="2309594" y="0"/>
                  </a:moveTo>
                  <a:lnTo>
                    <a:pt x="2740667" y="61582"/>
                  </a:lnTo>
                  <a:lnTo>
                    <a:pt x="3099895" y="287382"/>
                  </a:lnTo>
                  <a:lnTo>
                    <a:pt x="3387277" y="636346"/>
                  </a:lnTo>
                  <a:lnTo>
                    <a:pt x="3920987" y="1467702"/>
                  </a:lnTo>
                  <a:lnTo>
                    <a:pt x="3643869" y="2042466"/>
                  </a:lnTo>
                  <a:cubicBezTo>
                    <a:pt x="3609657" y="2194859"/>
                    <a:pt x="3753347" y="2082863"/>
                    <a:pt x="3715713" y="2382062"/>
                  </a:cubicBezTo>
                  <a:cubicBezTo>
                    <a:pt x="3678080" y="2681260"/>
                    <a:pt x="3296615" y="2499348"/>
                    <a:pt x="3418068" y="2627494"/>
                  </a:cubicBezTo>
                  <a:cubicBezTo>
                    <a:pt x="3760190" y="2801976"/>
                    <a:pt x="4051888" y="2841997"/>
                    <a:pt x="4326779" y="3167748"/>
                  </a:cubicBezTo>
                  <a:cubicBezTo>
                    <a:pt x="4601670" y="3493498"/>
                    <a:pt x="4485487" y="3546091"/>
                    <a:pt x="4536805" y="3756495"/>
                  </a:cubicBezTo>
                  <a:lnTo>
                    <a:pt x="4752342" y="4413370"/>
                  </a:lnTo>
                  <a:cubicBezTo>
                    <a:pt x="4776229" y="4488968"/>
                    <a:pt x="4921698" y="5011408"/>
                    <a:pt x="5028142" y="5396110"/>
                  </a:cubicBezTo>
                  <a:lnTo>
                    <a:pt x="5032938" y="5413457"/>
                  </a:lnTo>
                  <a:lnTo>
                    <a:pt x="100138" y="5413457"/>
                  </a:lnTo>
                  <a:lnTo>
                    <a:pt x="114831" y="5394105"/>
                  </a:lnTo>
                  <a:cubicBezTo>
                    <a:pt x="118184" y="5389476"/>
                    <a:pt x="119771" y="5386851"/>
                    <a:pt x="119116" y="5386524"/>
                  </a:cubicBezTo>
                  <a:lnTo>
                    <a:pt x="123437" y="5326834"/>
                  </a:lnTo>
                  <a:cubicBezTo>
                    <a:pt x="178177" y="5193407"/>
                    <a:pt x="308182" y="5227596"/>
                    <a:pt x="287655" y="4926552"/>
                  </a:cubicBezTo>
                  <a:cubicBezTo>
                    <a:pt x="267129" y="4625508"/>
                    <a:pt x="-9891" y="3835646"/>
                    <a:pt x="273" y="3520571"/>
                  </a:cubicBezTo>
                  <a:cubicBezTo>
                    <a:pt x="10437" y="3205496"/>
                    <a:pt x="208889" y="2769125"/>
                    <a:pt x="418360" y="2548109"/>
                  </a:cubicBezTo>
                  <a:cubicBezTo>
                    <a:pt x="627831" y="2327093"/>
                    <a:pt x="1043744" y="2340112"/>
                    <a:pt x="1334548" y="2258003"/>
                  </a:cubicBezTo>
                  <a:lnTo>
                    <a:pt x="1375603" y="2032203"/>
                  </a:lnTo>
                  <a:cubicBezTo>
                    <a:pt x="1295204" y="1909039"/>
                    <a:pt x="833039" y="1697003"/>
                    <a:pt x="868962" y="1418174"/>
                  </a:cubicBezTo>
                  <a:cubicBezTo>
                    <a:pt x="904885" y="1139344"/>
                    <a:pt x="1348232" y="612398"/>
                    <a:pt x="1591139" y="359228"/>
                  </a:cubicBezTo>
                  <a:lnTo>
                    <a:pt x="2309594" y="0"/>
                  </a:lnTo>
                  <a:close/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pic>
          <p:nvPicPr>
            <p:cNvPr id="6" name="图片 5" descr="男人的黑白照&#10;&#10;中度可信度描述已自动生成">
              <a:extLst>
                <a:ext uri="{FF2B5EF4-FFF2-40B4-BE49-F238E27FC236}">
                  <a16:creationId xmlns:a16="http://schemas.microsoft.com/office/drawing/2014/main" id="{C800B072-4F4A-448C-E102-2D67718FF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3433" y="778742"/>
              <a:ext cx="9070472" cy="6046981"/>
            </a:xfrm>
            <a:prstGeom prst="rect">
              <a:avLst/>
            </a:prstGeom>
          </p:spPr>
        </p:pic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2B6BB799-E400-DA12-4362-34E74ED37701}"/>
              </a:ext>
            </a:extLst>
          </p:cNvPr>
          <p:cNvGrpSpPr/>
          <p:nvPr userDrawn="1"/>
        </p:nvGrpSpPr>
        <p:grpSpPr>
          <a:xfrm>
            <a:off x="6096000" y="2468560"/>
            <a:ext cx="5823284" cy="1467853"/>
            <a:chOff x="7578365" y="3492246"/>
            <a:chExt cx="3946885" cy="706628"/>
          </a:xfrm>
        </p:grpSpPr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3F98F8A-BDAA-4C12-AEF6-B5B1265CB692}"/>
                </a:ext>
              </a:extLst>
            </p:cNvPr>
            <p:cNvSpPr/>
            <p:nvPr/>
          </p:nvSpPr>
          <p:spPr>
            <a:xfrm>
              <a:off x="7584715" y="3492246"/>
              <a:ext cx="3940535" cy="706628"/>
            </a:xfrm>
            <a:custGeom>
              <a:avLst/>
              <a:gdLst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28" fmla="*/ 276726 w 6701589"/>
                <a:gd name="connsiteY28" fmla="*/ 529390 h 745958"/>
                <a:gd name="connsiteX29" fmla="*/ 312821 w 6701589"/>
                <a:gd name="connsiteY29" fmla="*/ 517358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28" fmla="*/ 276726 w 6701589"/>
                <a:gd name="connsiteY28" fmla="*/ 529390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28600 w 6701589"/>
                <a:gd name="connsiteY26" fmla="*/ 541421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0" fmla="*/ 421105 w 6701589"/>
                <a:gd name="connsiteY0" fmla="*/ 565484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0" fmla="*/ 421105 w 6701589"/>
                <a:gd name="connsiteY0" fmla="*/ 565484 h 721895"/>
                <a:gd name="connsiteX1" fmla="*/ 108284 w 6701589"/>
                <a:gd name="connsiteY1" fmla="*/ 324853 h 721895"/>
                <a:gd name="connsiteX2" fmla="*/ 108284 w 6701589"/>
                <a:gd name="connsiteY2" fmla="*/ 144379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01589"/>
                <a:gd name="connsiteY0" fmla="*/ 565484 h 721895"/>
                <a:gd name="connsiteX1" fmla="*/ 72189 w 6701589"/>
                <a:gd name="connsiteY1" fmla="*/ 409074 h 721895"/>
                <a:gd name="connsiteX2" fmla="*/ 108284 w 6701589"/>
                <a:gd name="connsiteY2" fmla="*/ 144379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01589"/>
                <a:gd name="connsiteY0" fmla="*/ 565484 h 721895"/>
                <a:gd name="connsiteX1" fmla="*/ 72189 w 6701589"/>
                <a:gd name="connsiteY1" fmla="*/ 409074 h 721895"/>
                <a:gd name="connsiteX2" fmla="*/ 24063 w 6701589"/>
                <a:gd name="connsiteY2" fmla="*/ 156411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60158"/>
                <a:gd name="connsiteY0" fmla="*/ 565484 h 721895"/>
                <a:gd name="connsiteX1" fmla="*/ 72189 w 6760158"/>
                <a:gd name="connsiteY1" fmla="*/ 409074 h 721895"/>
                <a:gd name="connsiteX2" fmla="*/ 24063 w 6760158"/>
                <a:gd name="connsiteY2" fmla="*/ 156411 h 721895"/>
                <a:gd name="connsiteX3" fmla="*/ 0 w 6760158"/>
                <a:gd name="connsiteY3" fmla="*/ 48127 h 721895"/>
                <a:gd name="connsiteX4" fmla="*/ 673768 w 6760158"/>
                <a:gd name="connsiteY4" fmla="*/ 84221 h 721895"/>
                <a:gd name="connsiteX5" fmla="*/ 974558 w 6760158"/>
                <a:gd name="connsiteY5" fmla="*/ 0 h 721895"/>
                <a:gd name="connsiteX6" fmla="*/ 1528010 w 6760158"/>
                <a:gd name="connsiteY6" fmla="*/ 72190 h 721895"/>
                <a:gd name="connsiteX7" fmla="*/ 2261937 w 6760158"/>
                <a:gd name="connsiteY7" fmla="*/ 48127 h 721895"/>
                <a:gd name="connsiteX8" fmla="*/ 3080084 w 6760158"/>
                <a:gd name="connsiteY8" fmla="*/ 12032 h 721895"/>
                <a:gd name="connsiteX9" fmla="*/ 3320716 w 6760158"/>
                <a:gd name="connsiteY9" fmla="*/ 36095 h 721895"/>
                <a:gd name="connsiteX10" fmla="*/ 3669631 w 6760158"/>
                <a:gd name="connsiteY10" fmla="*/ 132348 h 721895"/>
                <a:gd name="connsiteX11" fmla="*/ 4006516 w 6760158"/>
                <a:gd name="connsiteY11" fmla="*/ 72190 h 721895"/>
                <a:gd name="connsiteX12" fmla="*/ 4235116 w 6760158"/>
                <a:gd name="connsiteY12" fmla="*/ 132348 h 721895"/>
                <a:gd name="connsiteX13" fmla="*/ 4896852 w 6760158"/>
                <a:gd name="connsiteY13" fmla="*/ 96253 h 721895"/>
                <a:gd name="connsiteX14" fmla="*/ 5486400 w 6760158"/>
                <a:gd name="connsiteY14" fmla="*/ 0 h 721895"/>
                <a:gd name="connsiteX15" fmla="*/ 6701589 w 6760158"/>
                <a:gd name="connsiteY15" fmla="*/ 192506 h 721895"/>
                <a:gd name="connsiteX16" fmla="*/ 6497052 w 6760158"/>
                <a:gd name="connsiteY16" fmla="*/ 493295 h 721895"/>
                <a:gd name="connsiteX17" fmla="*/ 5871410 w 6760158"/>
                <a:gd name="connsiteY17" fmla="*/ 625643 h 721895"/>
                <a:gd name="connsiteX18" fmla="*/ 5366084 w 6760158"/>
                <a:gd name="connsiteY18" fmla="*/ 613611 h 721895"/>
                <a:gd name="connsiteX19" fmla="*/ 4957010 w 6760158"/>
                <a:gd name="connsiteY19" fmla="*/ 517358 h 721895"/>
                <a:gd name="connsiteX20" fmla="*/ 4728410 w 6760158"/>
                <a:gd name="connsiteY20" fmla="*/ 601579 h 721895"/>
                <a:gd name="connsiteX21" fmla="*/ 3862137 w 6760158"/>
                <a:gd name="connsiteY21" fmla="*/ 721895 h 721895"/>
                <a:gd name="connsiteX22" fmla="*/ 3188368 w 6760158"/>
                <a:gd name="connsiteY22" fmla="*/ 589548 h 721895"/>
                <a:gd name="connsiteX23" fmla="*/ 3031958 w 6760158"/>
                <a:gd name="connsiteY23" fmla="*/ 637674 h 721895"/>
                <a:gd name="connsiteX24" fmla="*/ 866273 w 6760158"/>
                <a:gd name="connsiteY24" fmla="*/ 637674 h 721895"/>
                <a:gd name="connsiteX25" fmla="*/ 421105 w 6760158"/>
                <a:gd name="connsiteY25" fmla="*/ 565485 h 721895"/>
                <a:gd name="connsiteX0" fmla="*/ 421105 w 6712782"/>
                <a:gd name="connsiteY0" fmla="*/ 565484 h 721895"/>
                <a:gd name="connsiteX1" fmla="*/ 72189 w 6712782"/>
                <a:gd name="connsiteY1" fmla="*/ 409074 h 721895"/>
                <a:gd name="connsiteX2" fmla="*/ 24063 w 6712782"/>
                <a:gd name="connsiteY2" fmla="*/ 156411 h 721895"/>
                <a:gd name="connsiteX3" fmla="*/ 0 w 6712782"/>
                <a:gd name="connsiteY3" fmla="*/ 48127 h 721895"/>
                <a:gd name="connsiteX4" fmla="*/ 673768 w 6712782"/>
                <a:gd name="connsiteY4" fmla="*/ 84221 h 721895"/>
                <a:gd name="connsiteX5" fmla="*/ 974558 w 6712782"/>
                <a:gd name="connsiteY5" fmla="*/ 0 h 721895"/>
                <a:gd name="connsiteX6" fmla="*/ 1528010 w 6712782"/>
                <a:gd name="connsiteY6" fmla="*/ 72190 h 721895"/>
                <a:gd name="connsiteX7" fmla="*/ 2261937 w 6712782"/>
                <a:gd name="connsiteY7" fmla="*/ 48127 h 721895"/>
                <a:gd name="connsiteX8" fmla="*/ 3080084 w 6712782"/>
                <a:gd name="connsiteY8" fmla="*/ 12032 h 721895"/>
                <a:gd name="connsiteX9" fmla="*/ 3320716 w 6712782"/>
                <a:gd name="connsiteY9" fmla="*/ 36095 h 721895"/>
                <a:gd name="connsiteX10" fmla="*/ 3669631 w 6712782"/>
                <a:gd name="connsiteY10" fmla="*/ 132348 h 721895"/>
                <a:gd name="connsiteX11" fmla="*/ 4006516 w 6712782"/>
                <a:gd name="connsiteY11" fmla="*/ 72190 h 721895"/>
                <a:gd name="connsiteX12" fmla="*/ 4235116 w 6712782"/>
                <a:gd name="connsiteY12" fmla="*/ 132348 h 721895"/>
                <a:gd name="connsiteX13" fmla="*/ 4896852 w 6712782"/>
                <a:gd name="connsiteY13" fmla="*/ 96253 h 721895"/>
                <a:gd name="connsiteX14" fmla="*/ 5486400 w 6712782"/>
                <a:gd name="connsiteY14" fmla="*/ 0 h 721895"/>
                <a:gd name="connsiteX15" fmla="*/ 6701589 w 6712782"/>
                <a:gd name="connsiteY15" fmla="*/ 192506 h 721895"/>
                <a:gd name="connsiteX16" fmla="*/ 6497052 w 6712782"/>
                <a:gd name="connsiteY16" fmla="*/ 493295 h 721895"/>
                <a:gd name="connsiteX17" fmla="*/ 5871410 w 6712782"/>
                <a:gd name="connsiteY17" fmla="*/ 625643 h 721895"/>
                <a:gd name="connsiteX18" fmla="*/ 5366084 w 6712782"/>
                <a:gd name="connsiteY18" fmla="*/ 613611 h 721895"/>
                <a:gd name="connsiteX19" fmla="*/ 4957010 w 6712782"/>
                <a:gd name="connsiteY19" fmla="*/ 517358 h 721895"/>
                <a:gd name="connsiteX20" fmla="*/ 4728410 w 6712782"/>
                <a:gd name="connsiteY20" fmla="*/ 601579 h 721895"/>
                <a:gd name="connsiteX21" fmla="*/ 3862137 w 6712782"/>
                <a:gd name="connsiteY21" fmla="*/ 721895 h 721895"/>
                <a:gd name="connsiteX22" fmla="*/ 3188368 w 6712782"/>
                <a:gd name="connsiteY22" fmla="*/ 589548 h 721895"/>
                <a:gd name="connsiteX23" fmla="*/ 3031958 w 6712782"/>
                <a:gd name="connsiteY23" fmla="*/ 637674 h 721895"/>
                <a:gd name="connsiteX24" fmla="*/ 866273 w 6712782"/>
                <a:gd name="connsiteY24" fmla="*/ 637674 h 721895"/>
                <a:gd name="connsiteX25" fmla="*/ 421105 w 6712782"/>
                <a:gd name="connsiteY25" fmla="*/ 565485 h 721895"/>
                <a:gd name="connsiteX0" fmla="*/ 421105 w 6585193"/>
                <a:gd name="connsiteY0" fmla="*/ 565484 h 721895"/>
                <a:gd name="connsiteX1" fmla="*/ 72189 w 6585193"/>
                <a:gd name="connsiteY1" fmla="*/ 409074 h 721895"/>
                <a:gd name="connsiteX2" fmla="*/ 24063 w 6585193"/>
                <a:gd name="connsiteY2" fmla="*/ 156411 h 721895"/>
                <a:gd name="connsiteX3" fmla="*/ 0 w 6585193"/>
                <a:gd name="connsiteY3" fmla="*/ 48127 h 721895"/>
                <a:gd name="connsiteX4" fmla="*/ 673768 w 6585193"/>
                <a:gd name="connsiteY4" fmla="*/ 84221 h 721895"/>
                <a:gd name="connsiteX5" fmla="*/ 974558 w 6585193"/>
                <a:gd name="connsiteY5" fmla="*/ 0 h 721895"/>
                <a:gd name="connsiteX6" fmla="*/ 1528010 w 6585193"/>
                <a:gd name="connsiteY6" fmla="*/ 72190 h 721895"/>
                <a:gd name="connsiteX7" fmla="*/ 2261937 w 6585193"/>
                <a:gd name="connsiteY7" fmla="*/ 48127 h 721895"/>
                <a:gd name="connsiteX8" fmla="*/ 3080084 w 6585193"/>
                <a:gd name="connsiteY8" fmla="*/ 12032 h 721895"/>
                <a:gd name="connsiteX9" fmla="*/ 3320716 w 6585193"/>
                <a:gd name="connsiteY9" fmla="*/ 36095 h 721895"/>
                <a:gd name="connsiteX10" fmla="*/ 3669631 w 6585193"/>
                <a:gd name="connsiteY10" fmla="*/ 132348 h 721895"/>
                <a:gd name="connsiteX11" fmla="*/ 4006516 w 6585193"/>
                <a:gd name="connsiteY11" fmla="*/ 72190 h 721895"/>
                <a:gd name="connsiteX12" fmla="*/ 4235116 w 6585193"/>
                <a:gd name="connsiteY12" fmla="*/ 132348 h 721895"/>
                <a:gd name="connsiteX13" fmla="*/ 4896852 w 6585193"/>
                <a:gd name="connsiteY13" fmla="*/ 96253 h 721895"/>
                <a:gd name="connsiteX14" fmla="*/ 5486400 w 6585193"/>
                <a:gd name="connsiteY14" fmla="*/ 0 h 721895"/>
                <a:gd name="connsiteX15" fmla="*/ 6533147 w 6585193"/>
                <a:gd name="connsiteY15" fmla="*/ 192506 h 721895"/>
                <a:gd name="connsiteX16" fmla="*/ 6497052 w 6585193"/>
                <a:gd name="connsiteY16" fmla="*/ 493295 h 721895"/>
                <a:gd name="connsiteX17" fmla="*/ 5871410 w 6585193"/>
                <a:gd name="connsiteY17" fmla="*/ 625643 h 721895"/>
                <a:gd name="connsiteX18" fmla="*/ 5366084 w 6585193"/>
                <a:gd name="connsiteY18" fmla="*/ 613611 h 721895"/>
                <a:gd name="connsiteX19" fmla="*/ 4957010 w 6585193"/>
                <a:gd name="connsiteY19" fmla="*/ 517358 h 721895"/>
                <a:gd name="connsiteX20" fmla="*/ 4728410 w 6585193"/>
                <a:gd name="connsiteY20" fmla="*/ 601579 h 721895"/>
                <a:gd name="connsiteX21" fmla="*/ 3862137 w 6585193"/>
                <a:gd name="connsiteY21" fmla="*/ 721895 h 721895"/>
                <a:gd name="connsiteX22" fmla="*/ 3188368 w 6585193"/>
                <a:gd name="connsiteY22" fmla="*/ 589548 h 721895"/>
                <a:gd name="connsiteX23" fmla="*/ 3031958 w 6585193"/>
                <a:gd name="connsiteY23" fmla="*/ 637674 h 721895"/>
                <a:gd name="connsiteX24" fmla="*/ 866273 w 6585193"/>
                <a:gd name="connsiteY24" fmla="*/ 637674 h 721895"/>
                <a:gd name="connsiteX25" fmla="*/ 421105 w 6585193"/>
                <a:gd name="connsiteY25" fmla="*/ 565485 h 721895"/>
                <a:gd name="connsiteX0" fmla="*/ 421105 w 6628175"/>
                <a:gd name="connsiteY0" fmla="*/ 565484 h 721895"/>
                <a:gd name="connsiteX1" fmla="*/ 72189 w 6628175"/>
                <a:gd name="connsiteY1" fmla="*/ 409074 h 721895"/>
                <a:gd name="connsiteX2" fmla="*/ 24063 w 6628175"/>
                <a:gd name="connsiteY2" fmla="*/ 156411 h 721895"/>
                <a:gd name="connsiteX3" fmla="*/ 0 w 6628175"/>
                <a:gd name="connsiteY3" fmla="*/ 48127 h 721895"/>
                <a:gd name="connsiteX4" fmla="*/ 673768 w 6628175"/>
                <a:gd name="connsiteY4" fmla="*/ 84221 h 721895"/>
                <a:gd name="connsiteX5" fmla="*/ 974558 w 6628175"/>
                <a:gd name="connsiteY5" fmla="*/ 0 h 721895"/>
                <a:gd name="connsiteX6" fmla="*/ 1528010 w 6628175"/>
                <a:gd name="connsiteY6" fmla="*/ 72190 h 721895"/>
                <a:gd name="connsiteX7" fmla="*/ 2261937 w 6628175"/>
                <a:gd name="connsiteY7" fmla="*/ 48127 h 721895"/>
                <a:gd name="connsiteX8" fmla="*/ 3080084 w 6628175"/>
                <a:gd name="connsiteY8" fmla="*/ 12032 h 721895"/>
                <a:gd name="connsiteX9" fmla="*/ 3320716 w 6628175"/>
                <a:gd name="connsiteY9" fmla="*/ 36095 h 721895"/>
                <a:gd name="connsiteX10" fmla="*/ 3669631 w 6628175"/>
                <a:gd name="connsiteY10" fmla="*/ 132348 h 721895"/>
                <a:gd name="connsiteX11" fmla="*/ 4006516 w 6628175"/>
                <a:gd name="connsiteY11" fmla="*/ 72190 h 721895"/>
                <a:gd name="connsiteX12" fmla="*/ 4235116 w 6628175"/>
                <a:gd name="connsiteY12" fmla="*/ 132348 h 721895"/>
                <a:gd name="connsiteX13" fmla="*/ 4896852 w 6628175"/>
                <a:gd name="connsiteY13" fmla="*/ 96253 h 721895"/>
                <a:gd name="connsiteX14" fmla="*/ 5486400 w 6628175"/>
                <a:gd name="connsiteY14" fmla="*/ 0 h 721895"/>
                <a:gd name="connsiteX15" fmla="*/ 6533147 w 6628175"/>
                <a:gd name="connsiteY15" fmla="*/ 192506 h 721895"/>
                <a:gd name="connsiteX16" fmla="*/ 6497052 w 6628175"/>
                <a:gd name="connsiteY16" fmla="*/ 493295 h 721895"/>
                <a:gd name="connsiteX17" fmla="*/ 5871410 w 6628175"/>
                <a:gd name="connsiteY17" fmla="*/ 625643 h 721895"/>
                <a:gd name="connsiteX18" fmla="*/ 5366084 w 6628175"/>
                <a:gd name="connsiteY18" fmla="*/ 613611 h 721895"/>
                <a:gd name="connsiteX19" fmla="*/ 4957010 w 6628175"/>
                <a:gd name="connsiteY19" fmla="*/ 517358 h 721895"/>
                <a:gd name="connsiteX20" fmla="*/ 4728410 w 6628175"/>
                <a:gd name="connsiteY20" fmla="*/ 601579 h 721895"/>
                <a:gd name="connsiteX21" fmla="*/ 3862137 w 6628175"/>
                <a:gd name="connsiteY21" fmla="*/ 721895 h 721895"/>
                <a:gd name="connsiteX22" fmla="*/ 3188368 w 6628175"/>
                <a:gd name="connsiteY22" fmla="*/ 589548 h 721895"/>
                <a:gd name="connsiteX23" fmla="*/ 3031958 w 6628175"/>
                <a:gd name="connsiteY23" fmla="*/ 637674 h 721895"/>
                <a:gd name="connsiteX24" fmla="*/ 866273 w 6628175"/>
                <a:gd name="connsiteY24" fmla="*/ 637674 h 721895"/>
                <a:gd name="connsiteX25" fmla="*/ 421105 w 6628175"/>
                <a:gd name="connsiteY25" fmla="*/ 565485 h 721895"/>
                <a:gd name="connsiteX0" fmla="*/ 421105 w 6585461"/>
                <a:gd name="connsiteY0" fmla="*/ 565484 h 721895"/>
                <a:gd name="connsiteX1" fmla="*/ 72189 w 6585461"/>
                <a:gd name="connsiteY1" fmla="*/ 409074 h 721895"/>
                <a:gd name="connsiteX2" fmla="*/ 24063 w 6585461"/>
                <a:gd name="connsiteY2" fmla="*/ 156411 h 721895"/>
                <a:gd name="connsiteX3" fmla="*/ 0 w 6585461"/>
                <a:gd name="connsiteY3" fmla="*/ 48127 h 721895"/>
                <a:gd name="connsiteX4" fmla="*/ 673768 w 6585461"/>
                <a:gd name="connsiteY4" fmla="*/ 84221 h 721895"/>
                <a:gd name="connsiteX5" fmla="*/ 974558 w 6585461"/>
                <a:gd name="connsiteY5" fmla="*/ 0 h 721895"/>
                <a:gd name="connsiteX6" fmla="*/ 1528010 w 6585461"/>
                <a:gd name="connsiteY6" fmla="*/ 72190 h 721895"/>
                <a:gd name="connsiteX7" fmla="*/ 2261937 w 6585461"/>
                <a:gd name="connsiteY7" fmla="*/ 48127 h 721895"/>
                <a:gd name="connsiteX8" fmla="*/ 3080084 w 6585461"/>
                <a:gd name="connsiteY8" fmla="*/ 12032 h 721895"/>
                <a:gd name="connsiteX9" fmla="*/ 3320716 w 6585461"/>
                <a:gd name="connsiteY9" fmla="*/ 36095 h 721895"/>
                <a:gd name="connsiteX10" fmla="*/ 3669631 w 6585461"/>
                <a:gd name="connsiteY10" fmla="*/ 132348 h 721895"/>
                <a:gd name="connsiteX11" fmla="*/ 4006516 w 6585461"/>
                <a:gd name="connsiteY11" fmla="*/ 72190 h 721895"/>
                <a:gd name="connsiteX12" fmla="*/ 4235116 w 6585461"/>
                <a:gd name="connsiteY12" fmla="*/ 132348 h 721895"/>
                <a:gd name="connsiteX13" fmla="*/ 4896852 w 6585461"/>
                <a:gd name="connsiteY13" fmla="*/ 96253 h 721895"/>
                <a:gd name="connsiteX14" fmla="*/ 5486400 w 6585461"/>
                <a:gd name="connsiteY14" fmla="*/ 0 h 721895"/>
                <a:gd name="connsiteX15" fmla="*/ 6448926 w 6585461"/>
                <a:gd name="connsiteY15" fmla="*/ 167512 h 721895"/>
                <a:gd name="connsiteX16" fmla="*/ 6497052 w 6585461"/>
                <a:gd name="connsiteY16" fmla="*/ 493295 h 721895"/>
                <a:gd name="connsiteX17" fmla="*/ 5871410 w 6585461"/>
                <a:gd name="connsiteY17" fmla="*/ 625643 h 721895"/>
                <a:gd name="connsiteX18" fmla="*/ 5366084 w 6585461"/>
                <a:gd name="connsiteY18" fmla="*/ 613611 h 721895"/>
                <a:gd name="connsiteX19" fmla="*/ 4957010 w 6585461"/>
                <a:gd name="connsiteY19" fmla="*/ 517358 h 721895"/>
                <a:gd name="connsiteX20" fmla="*/ 4728410 w 6585461"/>
                <a:gd name="connsiteY20" fmla="*/ 601579 h 721895"/>
                <a:gd name="connsiteX21" fmla="*/ 3862137 w 6585461"/>
                <a:gd name="connsiteY21" fmla="*/ 721895 h 721895"/>
                <a:gd name="connsiteX22" fmla="*/ 3188368 w 6585461"/>
                <a:gd name="connsiteY22" fmla="*/ 589548 h 721895"/>
                <a:gd name="connsiteX23" fmla="*/ 3031958 w 6585461"/>
                <a:gd name="connsiteY23" fmla="*/ 637674 h 721895"/>
                <a:gd name="connsiteX24" fmla="*/ 866273 w 6585461"/>
                <a:gd name="connsiteY24" fmla="*/ 637674 h 721895"/>
                <a:gd name="connsiteX25" fmla="*/ 421105 w 6585461"/>
                <a:gd name="connsiteY25" fmla="*/ 565485 h 721895"/>
                <a:gd name="connsiteX0" fmla="*/ 421105 w 6615120"/>
                <a:gd name="connsiteY0" fmla="*/ 565484 h 721895"/>
                <a:gd name="connsiteX1" fmla="*/ 72189 w 6615120"/>
                <a:gd name="connsiteY1" fmla="*/ 409074 h 721895"/>
                <a:gd name="connsiteX2" fmla="*/ 24063 w 6615120"/>
                <a:gd name="connsiteY2" fmla="*/ 156411 h 721895"/>
                <a:gd name="connsiteX3" fmla="*/ 0 w 6615120"/>
                <a:gd name="connsiteY3" fmla="*/ 48127 h 721895"/>
                <a:gd name="connsiteX4" fmla="*/ 673768 w 6615120"/>
                <a:gd name="connsiteY4" fmla="*/ 84221 h 721895"/>
                <a:gd name="connsiteX5" fmla="*/ 974558 w 6615120"/>
                <a:gd name="connsiteY5" fmla="*/ 0 h 721895"/>
                <a:gd name="connsiteX6" fmla="*/ 1528010 w 6615120"/>
                <a:gd name="connsiteY6" fmla="*/ 72190 h 721895"/>
                <a:gd name="connsiteX7" fmla="*/ 2261937 w 6615120"/>
                <a:gd name="connsiteY7" fmla="*/ 48127 h 721895"/>
                <a:gd name="connsiteX8" fmla="*/ 3080084 w 6615120"/>
                <a:gd name="connsiteY8" fmla="*/ 12032 h 721895"/>
                <a:gd name="connsiteX9" fmla="*/ 3320716 w 6615120"/>
                <a:gd name="connsiteY9" fmla="*/ 36095 h 721895"/>
                <a:gd name="connsiteX10" fmla="*/ 3669631 w 6615120"/>
                <a:gd name="connsiteY10" fmla="*/ 132348 h 721895"/>
                <a:gd name="connsiteX11" fmla="*/ 4006516 w 6615120"/>
                <a:gd name="connsiteY11" fmla="*/ 72190 h 721895"/>
                <a:gd name="connsiteX12" fmla="*/ 4235116 w 6615120"/>
                <a:gd name="connsiteY12" fmla="*/ 132348 h 721895"/>
                <a:gd name="connsiteX13" fmla="*/ 4896852 w 6615120"/>
                <a:gd name="connsiteY13" fmla="*/ 96253 h 721895"/>
                <a:gd name="connsiteX14" fmla="*/ 5486400 w 6615120"/>
                <a:gd name="connsiteY14" fmla="*/ 0 h 721895"/>
                <a:gd name="connsiteX15" fmla="*/ 6448926 w 6615120"/>
                <a:gd name="connsiteY15" fmla="*/ 167512 h 721895"/>
                <a:gd name="connsiteX16" fmla="*/ 6497052 w 6615120"/>
                <a:gd name="connsiteY16" fmla="*/ 493295 h 721895"/>
                <a:gd name="connsiteX17" fmla="*/ 5871410 w 6615120"/>
                <a:gd name="connsiteY17" fmla="*/ 625643 h 721895"/>
                <a:gd name="connsiteX18" fmla="*/ 5366084 w 6615120"/>
                <a:gd name="connsiteY18" fmla="*/ 613611 h 721895"/>
                <a:gd name="connsiteX19" fmla="*/ 4957010 w 6615120"/>
                <a:gd name="connsiteY19" fmla="*/ 517358 h 721895"/>
                <a:gd name="connsiteX20" fmla="*/ 4728410 w 6615120"/>
                <a:gd name="connsiteY20" fmla="*/ 601579 h 721895"/>
                <a:gd name="connsiteX21" fmla="*/ 3862137 w 6615120"/>
                <a:gd name="connsiteY21" fmla="*/ 721895 h 721895"/>
                <a:gd name="connsiteX22" fmla="*/ 3188368 w 6615120"/>
                <a:gd name="connsiteY22" fmla="*/ 589548 h 721895"/>
                <a:gd name="connsiteX23" fmla="*/ 3031958 w 6615120"/>
                <a:gd name="connsiteY23" fmla="*/ 637674 h 721895"/>
                <a:gd name="connsiteX24" fmla="*/ 866273 w 6615120"/>
                <a:gd name="connsiteY24" fmla="*/ 637674 h 721895"/>
                <a:gd name="connsiteX25" fmla="*/ 421105 w 6615120"/>
                <a:gd name="connsiteY25" fmla="*/ 565485 h 721895"/>
                <a:gd name="connsiteX0" fmla="*/ 421105 w 6642290"/>
                <a:gd name="connsiteY0" fmla="*/ 565484 h 721895"/>
                <a:gd name="connsiteX1" fmla="*/ 72189 w 6642290"/>
                <a:gd name="connsiteY1" fmla="*/ 409074 h 721895"/>
                <a:gd name="connsiteX2" fmla="*/ 24063 w 6642290"/>
                <a:gd name="connsiteY2" fmla="*/ 156411 h 721895"/>
                <a:gd name="connsiteX3" fmla="*/ 0 w 6642290"/>
                <a:gd name="connsiteY3" fmla="*/ 48127 h 721895"/>
                <a:gd name="connsiteX4" fmla="*/ 673768 w 6642290"/>
                <a:gd name="connsiteY4" fmla="*/ 84221 h 721895"/>
                <a:gd name="connsiteX5" fmla="*/ 974558 w 6642290"/>
                <a:gd name="connsiteY5" fmla="*/ 0 h 721895"/>
                <a:gd name="connsiteX6" fmla="*/ 1528010 w 6642290"/>
                <a:gd name="connsiteY6" fmla="*/ 72190 h 721895"/>
                <a:gd name="connsiteX7" fmla="*/ 2261937 w 6642290"/>
                <a:gd name="connsiteY7" fmla="*/ 48127 h 721895"/>
                <a:gd name="connsiteX8" fmla="*/ 3080084 w 6642290"/>
                <a:gd name="connsiteY8" fmla="*/ 12032 h 721895"/>
                <a:gd name="connsiteX9" fmla="*/ 3320716 w 6642290"/>
                <a:gd name="connsiteY9" fmla="*/ 36095 h 721895"/>
                <a:gd name="connsiteX10" fmla="*/ 3669631 w 6642290"/>
                <a:gd name="connsiteY10" fmla="*/ 132348 h 721895"/>
                <a:gd name="connsiteX11" fmla="*/ 4006516 w 6642290"/>
                <a:gd name="connsiteY11" fmla="*/ 72190 h 721895"/>
                <a:gd name="connsiteX12" fmla="*/ 4235116 w 6642290"/>
                <a:gd name="connsiteY12" fmla="*/ 132348 h 721895"/>
                <a:gd name="connsiteX13" fmla="*/ 4896852 w 6642290"/>
                <a:gd name="connsiteY13" fmla="*/ 96253 h 721895"/>
                <a:gd name="connsiteX14" fmla="*/ 5486400 w 6642290"/>
                <a:gd name="connsiteY14" fmla="*/ 0 h 721895"/>
                <a:gd name="connsiteX15" fmla="*/ 6448926 w 6642290"/>
                <a:gd name="connsiteY15" fmla="*/ 167512 h 721895"/>
                <a:gd name="connsiteX16" fmla="*/ 6497052 w 6642290"/>
                <a:gd name="connsiteY16" fmla="*/ 493295 h 721895"/>
                <a:gd name="connsiteX17" fmla="*/ 5871410 w 6642290"/>
                <a:gd name="connsiteY17" fmla="*/ 625643 h 721895"/>
                <a:gd name="connsiteX18" fmla="*/ 5366084 w 6642290"/>
                <a:gd name="connsiteY18" fmla="*/ 613611 h 721895"/>
                <a:gd name="connsiteX19" fmla="*/ 4957010 w 6642290"/>
                <a:gd name="connsiteY19" fmla="*/ 517358 h 721895"/>
                <a:gd name="connsiteX20" fmla="*/ 4728410 w 6642290"/>
                <a:gd name="connsiteY20" fmla="*/ 601579 h 721895"/>
                <a:gd name="connsiteX21" fmla="*/ 3862137 w 6642290"/>
                <a:gd name="connsiteY21" fmla="*/ 721895 h 721895"/>
                <a:gd name="connsiteX22" fmla="*/ 3188368 w 6642290"/>
                <a:gd name="connsiteY22" fmla="*/ 589548 h 721895"/>
                <a:gd name="connsiteX23" fmla="*/ 3031958 w 6642290"/>
                <a:gd name="connsiteY23" fmla="*/ 637674 h 721895"/>
                <a:gd name="connsiteX24" fmla="*/ 866273 w 6642290"/>
                <a:gd name="connsiteY24" fmla="*/ 637674 h 721895"/>
                <a:gd name="connsiteX25" fmla="*/ 421105 w 6642290"/>
                <a:gd name="connsiteY25" fmla="*/ 565485 h 721895"/>
                <a:gd name="connsiteX0" fmla="*/ 421105 w 6605606"/>
                <a:gd name="connsiteY0" fmla="*/ 565484 h 721895"/>
                <a:gd name="connsiteX1" fmla="*/ 72189 w 6605606"/>
                <a:gd name="connsiteY1" fmla="*/ 409074 h 721895"/>
                <a:gd name="connsiteX2" fmla="*/ 24063 w 6605606"/>
                <a:gd name="connsiteY2" fmla="*/ 156411 h 721895"/>
                <a:gd name="connsiteX3" fmla="*/ 0 w 6605606"/>
                <a:gd name="connsiteY3" fmla="*/ 48127 h 721895"/>
                <a:gd name="connsiteX4" fmla="*/ 673768 w 6605606"/>
                <a:gd name="connsiteY4" fmla="*/ 84221 h 721895"/>
                <a:gd name="connsiteX5" fmla="*/ 974558 w 6605606"/>
                <a:gd name="connsiteY5" fmla="*/ 0 h 721895"/>
                <a:gd name="connsiteX6" fmla="*/ 1528010 w 6605606"/>
                <a:gd name="connsiteY6" fmla="*/ 72190 h 721895"/>
                <a:gd name="connsiteX7" fmla="*/ 2261937 w 6605606"/>
                <a:gd name="connsiteY7" fmla="*/ 48127 h 721895"/>
                <a:gd name="connsiteX8" fmla="*/ 3080084 w 6605606"/>
                <a:gd name="connsiteY8" fmla="*/ 12032 h 721895"/>
                <a:gd name="connsiteX9" fmla="*/ 3320716 w 6605606"/>
                <a:gd name="connsiteY9" fmla="*/ 36095 h 721895"/>
                <a:gd name="connsiteX10" fmla="*/ 3669631 w 6605606"/>
                <a:gd name="connsiteY10" fmla="*/ 132348 h 721895"/>
                <a:gd name="connsiteX11" fmla="*/ 4006516 w 6605606"/>
                <a:gd name="connsiteY11" fmla="*/ 72190 h 721895"/>
                <a:gd name="connsiteX12" fmla="*/ 4235116 w 6605606"/>
                <a:gd name="connsiteY12" fmla="*/ 132348 h 721895"/>
                <a:gd name="connsiteX13" fmla="*/ 4896852 w 6605606"/>
                <a:gd name="connsiteY13" fmla="*/ 96253 h 721895"/>
                <a:gd name="connsiteX14" fmla="*/ 5486400 w 6605606"/>
                <a:gd name="connsiteY14" fmla="*/ 0 h 721895"/>
                <a:gd name="connsiteX15" fmla="*/ 6448926 w 6605606"/>
                <a:gd name="connsiteY15" fmla="*/ 167512 h 721895"/>
                <a:gd name="connsiteX16" fmla="*/ 6497052 w 6605606"/>
                <a:gd name="connsiteY16" fmla="*/ 493295 h 721895"/>
                <a:gd name="connsiteX17" fmla="*/ 5871410 w 6605606"/>
                <a:gd name="connsiteY17" fmla="*/ 625643 h 721895"/>
                <a:gd name="connsiteX18" fmla="*/ 5366084 w 6605606"/>
                <a:gd name="connsiteY18" fmla="*/ 613611 h 721895"/>
                <a:gd name="connsiteX19" fmla="*/ 4957010 w 6605606"/>
                <a:gd name="connsiteY19" fmla="*/ 517358 h 721895"/>
                <a:gd name="connsiteX20" fmla="*/ 4728410 w 6605606"/>
                <a:gd name="connsiteY20" fmla="*/ 601579 h 721895"/>
                <a:gd name="connsiteX21" fmla="*/ 3862137 w 6605606"/>
                <a:gd name="connsiteY21" fmla="*/ 721895 h 721895"/>
                <a:gd name="connsiteX22" fmla="*/ 3188368 w 6605606"/>
                <a:gd name="connsiteY22" fmla="*/ 589548 h 721895"/>
                <a:gd name="connsiteX23" fmla="*/ 3031958 w 6605606"/>
                <a:gd name="connsiteY23" fmla="*/ 637674 h 721895"/>
                <a:gd name="connsiteX24" fmla="*/ 866273 w 6605606"/>
                <a:gd name="connsiteY24" fmla="*/ 637674 h 721895"/>
                <a:gd name="connsiteX25" fmla="*/ 421105 w 6605606"/>
                <a:gd name="connsiteY25" fmla="*/ 565485 h 721895"/>
                <a:gd name="connsiteX0" fmla="*/ 421105 w 6551977"/>
                <a:gd name="connsiteY0" fmla="*/ 565484 h 721895"/>
                <a:gd name="connsiteX1" fmla="*/ 72189 w 6551977"/>
                <a:gd name="connsiteY1" fmla="*/ 409074 h 721895"/>
                <a:gd name="connsiteX2" fmla="*/ 24063 w 6551977"/>
                <a:gd name="connsiteY2" fmla="*/ 156411 h 721895"/>
                <a:gd name="connsiteX3" fmla="*/ 0 w 6551977"/>
                <a:gd name="connsiteY3" fmla="*/ 48127 h 721895"/>
                <a:gd name="connsiteX4" fmla="*/ 673768 w 6551977"/>
                <a:gd name="connsiteY4" fmla="*/ 84221 h 721895"/>
                <a:gd name="connsiteX5" fmla="*/ 974558 w 6551977"/>
                <a:gd name="connsiteY5" fmla="*/ 0 h 721895"/>
                <a:gd name="connsiteX6" fmla="*/ 1528010 w 6551977"/>
                <a:gd name="connsiteY6" fmla="*/ 72190 h 721895"/>
                <a:gd name="connsiteX7" fmla="*/ 2261937 w 6551977"/>
                <a:gd name="connsiteY7" fmla="*/ 48127 h 721895"/>
                <a:gd name="connsiteX8" fmla="*/ 3080084 w 6551977"/>
                <a:gd name="connsiteY8" fmla="*/ 12032 h 721895"/>
                <a:gd name="connsiteX9" fmla="*/ 3320716 w 6551977"/>
                <a:gd name="connsiteY9" fmla="*/ 36095 h 721895"/>
                <a:gd name="connsiteX10" fmla="*/ 3669631 w 6551977"/>
                <a:gd name="connsiteY10" fmla="*/ 132348 h 721895"/>
                <a:gd name="connsiteX11" fmla="*/ 4006516 w 6551977"/>
                <a:gd name="connsiteY11" fmla="*/ 72190 h 721895"/>
                <a:gd name="connsiteX12" fmla="*/ 4235116 w 6551977"/>
                <a:gd name="connsiteY12" fmla="*/ 132348 h 721895"/>
                <a:gd name="connsiteX13" fmla="*/ 4896852 w 6551977"/>
                <a:gd name="connsiteY13" fmla="*/ 96253 h 721895"/>
                <a:gd name="connsiteX14" fmla="*/ 5486400 w 6551977"/>
                <a:gd name="connsiteY14" fmla="*/ 0 h 721895"/>
                <a:gd name="connsiteX15" fmla="*/ 6448926 w 6551977"/>
                <a:gd name="connsiteY15" fmla="*/ 167512 h 721895"/>
                <a:gd name="connsiteX16" fmla="*/ 6448925 w 6551977"/>
                <a:gd name="connsiteY16" fmla="*/ 484964 h 721895"/>
                <a:gd name="connsiteX17" fmla="*/ 5871410 w 6551977"/>
                <a:gd name="connsiteY17" fmla="*/ 625643 h 721895"/>
                <a:gd name="connsiteX18" fmla="*/ 5366084 w 6551977"/>
                <a:gd name="connsiteY18" fmla="*/ 613611 h 721895"/>
                <a:gd name="connsiteX19" fmla="*/ 4957010 w 6551977"/>
                <a:gd name="connsiteY19" fmla="*/ 517358 h 721895"/>
                <a:gd name="connsiteX20" fmla="*/ 4728410 w 6551977"/>
                <a:gd name="connsiteY20" fmla="*/ 601579 h 721895"/>
                <a:gd name="connsiteX21" fmla="*/ 3862137 w 6551977"/>
                <a:gd name="connsiteY21" fmla="*/ 721895 h 721895"/>
                <a:gd name="connsiteX22" fmla="*/ 3188368 w 6551977"/>
                <a:gd name="connsiteY22" fmla="*/ 589548 h 721895"/>
                <a:gd name="connsiteX23" fmla="*/ 3031958 w 6551977"/>
                <a:gd name="connsiteY23" fmla="*/ 637674 h 721895"/>
                <a:gd name="connsiteX24" fmla="*/ 866273 w 6551977"/>
                <a:gd name="connsiteY24" fmla="*/ 637674 h 721895"/>
                <a:gd name="connsiteX25" fmla="*/ 421105 w 6551977"/>
                <a:gd name="connsiteY25" fmla="*/ 565485 h 721895"/>
                <a:gd name="connsiteX0" fmla="*/ 421105 w 6551977"/>
                <a:gd name="connsiteY0" fmla="*/ 565484 h 721895"/>
                <a:gd name="connsiteX1" fmla="*/ 72189 w 6551977"/>
                <a:gd name="connsiteY1" fmla="*/ 409074 h 721895"/>
                <a:gd name="connsiteX2" fmla="*/ 24063 w 6551977"/>
                <a:gd name="connsiteY2" fmla="*/ 156411 h 721895"/>
                <a:gd name="connsiteX3" fmla="*/ 0 w 6551977"/>
                <a:gd name="connsiteY3" fmla="*/ 48127 h 721895"/>
                <a:gd name="connsiteX4" fmla="*/ 673768 w 6551977"/>
                <a:gd name="connsiteY4" fmla="*/ 84221 h 721895"/>
                <a:gd name="connsiteX5" fmla="*/ 974558 w 6551977"/>
                <a:gd name="connsiteY5" fmla="*/ 0 h 721895"/>
                <a:gd name="connsiteX6" fmla="*/ 1528010 w 6551977"/>
                <a:gd name="connsiteY6" fmla="*/ 72190 h 721895"/>
                <a:gd name="connsiteX7" fmla="*/ 2261937 w 6551977"/>
                <a:gd name="connsiteY7" fmla="*/ 48127 h 721895"/>
                <a:gd name="connsiteX8" fmla="*/ 3080084 w 6551977"/>
                <a:gd name="connsiteY8" fmla="*/ 12032 h 721895"/>
                <a:gd name="connsiteX9" fmla="*/ 3320716 w 6551977"/>
                <a:gd name="connsiteY9" fmla="*/ 36095 h 721895"/>
                <a:gd name="connsiteX10" fmla="*/ 3669631 w 6551977"/>
                <a:gd name="connsiteY10" fmla="*/ 132348 h 721895"/>
                <a:gd name="connsiteX11" fmla="*/ 4006516 w 6551977"/>
                <a:gd name="connsiteY11" fmla="*/ 72190 h 721895"/>
                <a:gd name="connsiteX12" fmla="*/ 4235116 w 6551977"/>
                <a:gd name="connsiteY12" fmla="*/ 132348 h 721895"/>
                <a:gd name="connsiteX13" fmla="*/ 4896852 w 6551977"/>
                <a:gd name="connsiteY13" fmla="*/ 96253 h 721895"/>
                <a:gd name="connsiteX14" fmla="*/ 5486400 w 6551977"/>
                <a:gd name="connsiteY14" fmla="*/ 0 h 721895"/>
                <a:gd name="connsiteX15" fmla="*/ 6448926 w 6551977"/>
                <a:gd name="connsiteY15" fmla="*/ 167512 h 721895"/>
                <a:gd name="connsiteX16" fmla="*/ 6448925 w 6551977"/>
                <a:gd name="connsiteY16" fmla="*/ 484964 h 721895"/>
                <a:gd name="connsiteX17" fmla="*/ 5871410 w 6551977"/>
                <a:gd name="connsiteY17" fmla="*/ 625643 h 721895"/>
                <a:gd name="connsiteX18" fmla="*/ 5366084 w 6551977"/>
                <a:gd name="connsiteY18" fmla="*/ 613611 h 721895"/>
                <a:gd name="connsiteX19" fmla="*/ 4957010 w 6551977"/>
                <a:gd name="connsiteY19" fmla="*/ 517358 h 721895"/>
                <a:gd name="connsiteX20" fmla="*/ 4728410 w 6551977"/>
                <a:gd name="connsiteY20" fmla="*/ 601579 h 721895"/>
                <a:gd name="connsiteX21" fmla="*/ 3862137 w 6551977"/>
                <a:gd name="connsiteY21" fmla="*/ 721895 h 721895"/>
                <a:gd name="connsiteX22" fmla="*/ 3188368 w 6551977"/>
                <a:gd name="connsiteY22" fmla="*/ 589548 h 721895"/>
                <a:gd name="connsiteX23" fmla="*/ 3031958 w 6551977"/>
                <a:gd name="connsiteY23" fmla="*/ 637674 h 721895"/>
                <a:gd name="connsiteX24" fmla="*/ 866273 w 6551977"/>
                <a:gd name="connsiteY24" fmla="*/ 637674 h 721895"/>
                <a:gd name="connsiteX25" fmla="*/ 421105 w 6551977"/>
                <a:gd name="connsiteY25" fmla="*/ 565485 h 721895"/>
                <a:gd name="connsiteX0" fmla="*/ 421105 w 6551977"/>
                <a:gd name="connsiteY0" fmla="*/ 565528 h 721939"/>
                <a:gd name="connsiteX1" fmla="*/ 72189 w 6551977"/>
                <a:gd name="connsiteY1" fmla="*/ 409118 h 721939"/>
                <a:gd name="connsiteX2" fmla="*/ 24063 w 6551977"/>
                <a:gd name="connsiteY2" fmla="*/ 156455 h 721939"/>
                <a:gd name="connsiteX3" fmla="*/ 0 w 6551977"/>
                <a:gd name="connsiteY3" fmla="*/ 48171 h 721939"/>
                <a:gd name="connsiteX4" fmla="*/ 673768 w 6551977"/>
                <a:gd name="connsiteY4" fmla="*/ 84265 h 721939"/>
                <a:gd name="connsiteX5" fmla="*/ 974558 w 6551977"/>
                <a:gd name="connsiteY5" fmla="*/ 44 h 721939"/>
                <a:gd name="connsiteX6" fmla="*/ 1528010 w 6551977"/>
                <a:gd name="connsiteY6" fmla="*/ 72234 h 721939"/>
                <a:gd name="connsiteX7" fmla="*/ 2261937 w 6551977"/>
                <a:gd name="connsiteY7" fmla="*/ 48171 h 721939"/>
                <a:gd name="connsiteX8" fmla="*/ 3080084 w 6551977"/>
                <a:gd name="connsiteY8" fmla="*/ 12076 h 721939"/>
                <a:gd name="connsiteX9" fmla="*/ 3320716 w 6551977"/>
                <a:gd name="connsiteY9" fmla="*/ 36139 h 721939"/>
                <a:gd name="connsiteX10" fmla="*/ 3669631 w 6551977"/>
                <a:gd name="connsiteY10" fmla="*/ 132392 h 721939"/>
                <a:gd name="connsiteX11" fmla="*/ 4006516 w 6551977"/>
                <a:gd name="connsiteY11" fmla="*/ 72234 h 721939"/>
                <a:gd name="connsiteX12" fmla="*/ 4235116 w 6551977"/>
                <a:gd name="connsiteY12" fmla="*/ 132392 h 721939"/>
                <a:gd name="connsiteX13" fmla="*/ 4896852 w 6551977"/>
                <a:gd name="connsiteY13" fmla="*/ 96297 h 721939"/>
                <a:gd name="connsiteX14" fmla="*/ 5486400 w 6551977"/>
                <a:gd name="connsiteY14" fmla="*/ 44 h 721939"/>
                <a:gd name="connsiteX15" fmla="*/ 6448926 w 6551977"/>
                <a:gd name="connsiteY15" fmla="*/ 167556 h 721939"/>
                <a:gd name="connsiteX16" fmla="*/ 6448925 w 6551977"/>
                <a:gd name="connsiteY16" fmla="*/ 485008 h 721939"/>
                <a:gd name="connsiteX17" fmla="*/ 5871410 w 6551977"/>
                <a:gd name="connsiteY17" fmla="*/ 625687 h 721939"/>
                <a:gd name="connsiteX18" fmla="*/ 5366084 w 6551977"/>
                <a:gd name="connsiteY18" fmla="*/ 613655 h 721939"/>
                <a:gd name="connsiteX19" fmla="*/ 4957010 w 6551977"/>
                <a:gd name="connsiteY19" fmla="*/ 517402 h 721939"/>
                <a:gd name="connsiteX20" fmla="*/ 4728410 w 6551977"/>
                <a:gd name="connsiteY20" fmla="*/ 601623 h 721939"/>
                <a:gd name="connsiteX21" fmla="*/ 3862137 w 6551977"/>
                <a:gd name="connsiteY21" fmla="*/ 721939 h 721939"/>
                <a:gd name="connsiteX22" fmla="*/ 3188368 w 6551977"/>
                <a:gd name="connsiteY22" fmla="*/ 589592 h 721939"/>
                <a:gd name="connsiteX23" fmla="*/ 3031958 w 6551977"/>
                <a:gd name="connsiteY23" fmla="*/ 637718 h 721939"/>
                <a:gd name="connsiteX24" fmla="*/ 866273 w 6551977"/>
                <a:gd name="connsiteY24" fmla="*/ 637718 h 721939"/>
                <a:gd name="connsiteX25" fmla="*/ 421105 w 6551977"/>
                <a:gd name="connsiteY25" fmla="*/ 565529 h 721939"/>
                <a:gd name="connsiteX0" fmla="*/ 421105 w 6551977"/>
                <a:gd name="connsiteY0" fmla="*/ 565528 h 721939"/>
                <a:gd name="connsiteX1" fmla="*/ 72189 w 6551977"/>
                <a:gd name="connsiteY1" fmla="*/ 409118 h 721939"/>
                <a:gd name="connsiteX2" fmla="*/ 24063 w 6551977"/>
                <a:gd name="connsiteY2" fmla="*/ 156455 h 721939"/>
                <a:gd name="connsiteX3" fmla="*/ 0 w 6551977"/>
                <a:gd name="connsiteY3" fmla="*/ 48171 h 721939"/>
                <a:gd name="connsiteX4" fmla="*/ 673768 w 6551977"/>
                <a:gd name="connsiteY4" fmla="*/ 84265 h 721939"/>
                <a:gd name="connsiteX5" fmla="*/ 974558 w 6551977"/>
                <a:gd name="connsiteY5" fmla="*/ 44 h 721939"/>
                <a:gd name="connsiteX6" fmla="*/ 1528010 w 6551977"/>
                <a:gd name="connsiteY6" fmla="*/ 72234 h 721939"/>
                <a:gd name="connsiteX7" fmla="*/ 2261937 w 6551977"/>
                <a:gd name="connsiteY7" fmla="*/ 48171 h 721939"/>
                <a:gd name="connsiteX8" fmla="*/ 3080084 w 6551977"/>
                <a:gd name="connsiteY8" fmla="*/ 12076 h 721939"/>
                <a:gd name="connsiteX9" fmla="*/ 3320716 w 6551977"/>
                <a:gd name="connsiteY9" fmla="*/ 36139 h 721939"/>
                <a:gd name="connsiteX10" fmla="*/ 3669631 w 6551977"/>
                <a:gd name="connsiteY10" fmla="*/ 132392 h 721939"/>
                <a:gd name="connsiteX11" fmla="*/ 4006516 w 6551977"/>
                <a:gd name="connsiteY11" fmla="*/ 72234 h 721939"/>
                <a:gd name="connsiteX12" fmla="*/ 4235116 w 6551977"/>
                <a:gd name="connsiteY12" fmla="*/ 132392 h 721939"/>
                <a:gd name="connsiteX13" fmla="*/ 4896852 w 6551977"/>
                <a:gd name="connsiteY13" fmla="*/ 96297 h 721939"/>
                <a:gd name="connsiteX14" fmla="*/ 5486400 w 6551977"/>
                <a:gd name="connsiteY14" fmla="*/ 44 h 721939"/>
                <a:gd name="connsiteX15" fmla="*/ 6448926 w 6551977"/>
                <a:gd name="connsiteY15" fmla="*/ 167556 h 721939"/>
                <a:gd name="connsiteX16" fmla="*/ 6448925 w 6551977"/>
                <a:gd name="connsiteY16" fmla="*/ 485008 h 721939"/>
                <a:gd name="connsiteX17" fmla="*/ 5871410 w 6551977"/>
                <a:gd name="connsiteY17" fmla="*/ 625687 h 721939"/>
                <a:gd name="connsiteX18" fmla="*/ 5366084 w 6551977"/>
                <a:gd name="connsiteY18" fmla="*/ 613655 h 721939"/>
                <a:gd name="connsiteX19" fmla="*/ 4957010 w 6551977"/>
                <a:gd name="connsiteY19" fmla="*/ 517402 h 721939"/>
                <a:gd name="connsiteX20" fmla="*/ 4728410 w 6551977"/>
                <a:gd name="connsiteY20" fmla="*/ 601623 h 721939"/>
                <a:gd name="connsiteX21" fmla="*/ 3862137 w 6551977"/>
                <a:gd name="connsiteY21" fmla="*/ 721939 h 721939"/>
                <a:gd name="connsiteX22" fmla="*/ 3188368 w 6551977"/>
                <a:gd name="connsiteY22" fmla="*/ 589592 h 721939"/>
                <a:gd name="connsiteX23" fmla="*/ 3031958 w 6551977"/>
                <a:gd name="connsiteY23" fmla="*/ 637718 h 721939"/>
                <a:gd name="connsiteX24" fmla="*/ 866273 w 6551977"/>
                <a:gd name="connsiteY24" fmla="*/ 637718 h 721939"/>
                <a:gd name="connsiteX25" fmla="*/ 421105 w 6551977"/>
                <a:gd name="connsiteY25" fmla="*/ 565529 h 721939"/>
                <a:gd name="connsiteX0" fmla="*/ 421105 w 6513214"/>
                <a:gd name="connsiteY0" fmla="*/ 565528 h 721939"/>
                <a:gd name="connsiteX1" fmla="*/ 72189 w 6513214"/>
                <a:gd name="connsiteY1" fmla="*/ 409118 h 721939"/>
                <a:gd name="connsiteX2" fmla="*/ 24063 w 6513214"/>
                <a:gd name="connsiteY2" fmla="*/ 156455 h 721939"/>
                <a:gd name="connsiteX3" fmla="*/ 0 w 6513214"/>
                <a:gd name="connsiteY3" fmla="*/ 48171 h 721939"/>
                <a:gd name="connsiteX4" fmla="*/ 673768 w 6513214"/>
                <a:gd name="connsiteY4" fmla="*/ 84265 h 721939"/>
                <a:gd name="connsiteX5" fmla="*/ 974558 w 6513214"/>
                <a:gd name="connsiteY5" fmla="*/ 44 h 721939"/>
                <a:gd name="connsiteX6" fmla="*/ 1528010 w 6513214"/>
                <a:gd name="connsiteY6" fmla="*/ 72234 h 721939"/>
                <a:gd name="connsiteX7" fmla="*/ 2261937 w 6513214"/>
                <a:gd name="connsiteY7" fmla="*/ 48171 h 721939"/>
                <a:gd name="connsiteX8" fmla="*/ 3080084 w 6513214"/>
                <a:gd name="connsiteY8" fmla="*/ 12076 h 721939"/>
                <a:gd name="connsiteX9" fmla="*/ 3320716 w 6513214"/>
                <a:gd name="connsiteY9" fmla="*/ 36139 h 721939"/>
                <a:gd name="connsiteX10" fmla="*/ 3669631 w 6513214"/>
                <a:gd name="connsiteY10" fmla="*/ 132392 h 721939"/>
                <a:gd name="connsiteX11" fmla="*/ 4006516 w 6513214"/>
                <a:gd name="connsiteY11" fmla="*/ 72234 h 721939"/>
                <a:gd name="connsiteX12" fmla="*/ 4235116 w 6513214"/>
                <a:gd name="connsiteY12" fmla="*/ 132392 h 721939"/>
                <a:gd name="connsiteX13" fmla="*/ 4896852 w 6513214"/>
                <a:gd name="connsiteY13" fmla="*/ 96297 h 721939"/>
                <a:gd name="connsiteX14" fmla="*/ 5486400 w 6513214"/>
                <a:gd name="connsiteY14" fmla="*/ 44 h 721939"/>
                <a:gd name="connsiteX15" fmla="*/ 6448926 w 6513214"/>
                <a:gd name="connsiteY15" fmla="*/ 167556 h 721939"/>
                <a:gd name="connsiteX16" fmla="*/ 6352672 w 6513214"/>
                <a:gd name="connsiteY16" fmla="*/ 537534 h 721939"/>
                <a:gd name="connsiteX17" fmla="*/ 5871410 w 6513214"/>
                <a:gd name="connsiteY17" fmla="*/ 625687 h 721939"/>
                <a:gd name="connsiteX18" fmla="*/ 5366084 w 6513214"/>
                <a:gd name="connsiteY18" fmla="*/ 613655 h 721939"/>
                <a:gd name="connsiteX19" fmla="*/ 4957010 w 6513214"/>
                <a:gd name="connsiteY19" fmla="*/ 517402 h 721939"/>
                <a:gd name="connsiteX20" fmla="*/ 4728410 w 6513214"/>
                <a:gd name="connsiteY20" fmla="*/ 601623 h 721939"/>
                <a:gd name="connsiteX21" fmla="*/ 3862137 w 6513214"/>
                <a:gd name="connsiteY21" fmla="*/ 721939 h 721939"/>
                <a:gd name="connsiteX22" fmla="*/ 3188368 w 6513214"/>
                <a:gd name="connsiteY22" fmla="*/ 589592 h 721939"/>
                <a:gd name="connsiteX23" fmla="*/ 3031958 w 6513214"/>
                <a:gd name="connsiteY23" fmla="*/ 637718 h 721939"/>
                <a:gd name="connsiteX24" fmla="*/ 866273 w 6513214"/>
                <a:gd name="connsiteY24" fmla="*/ 637718 h 721939"/>
                <a:gd name="connsiteX25" fmla="*/ 421105 w 6513214"/>
                <a:gd name="connsiteY25" fmla="*/ 565529 h 721939"/>
                <a:gd name="connsiteX0" fmla="*/ 421105 w 6508487"/>
                <a:gd name="connsiteY0" fmla="*/ 565528 h 721939"/>
                <a:gd name="connsiteX1" fmla="*/ 72189 w 6508487"/>
                <a:gd name="connsiteY1" fmla="*/ 409118 h 721939"/>
                <a:gd name="connsiteX2" fmla="*/ 24063 w 6508487"/>
                <a:gd name="connsiteY2" fmla="*/ 156455 h 721939"/>
                <a:gd name="connsiteX3" fmla="*/ 0 w 6508487"/>
                <a:gd name="connsiteY3" fmla="*/ 48171 h 721939"/>
                <a:gd name="connsiteX4" fmla="*/ 673768 w 6508487"/>
                <a:gd name="connsiteY4" fmla="*/ 84265 h 721939"/>
                <a:gd name="connsiteX5" fmla="*/ 974558 w 6508487"/>
                <a:gd name="connsiteY5" fmla="*/ 44 h 721939"/>
                <a:gd name="connsiteX6" fmla="*/ 1528010 w 6508487"/>
                <a:gd name="connsiteY6" fmla="*/ 72234 h 721939"/>
                <a:gd name="connsiteX7" fmla="*/ 2261937 w 6508487"/>
                <a:gd name="connsiteY7" fmla="*/ 48171 h 721939"/>
                <a:gd name="connsiteX8" fmla="*/ 3080084 w 6508487"/>
                <a:gd name="connsiteY8" fmla="*/ 12076 h 721939"/>
                <a:gd name="connsiteX9" fmla="*/ 3320716 w 6508487"/>
                <a:gd name="connsiteY9" fmla="*/ 36139 h 721939"/>
                <a:gd name="connsiteX10" fmla="*/ 3669631 w 6508487"/>
                <a:gd name="connsiteY10" fmla="*/ 132392 h 721939"/>
                <a:gd name="connsiteX11" fmla="*/ 4006516 w 6508487"/>
                <a:gd name="connsiteY11" fmla="*/ 72234 h 721939"/>
                <a:gd name="connsiteX12" fmla="*/ 4235116 w 6508487"/>
                <a:gd name="connsiteY12" fmla="*/ 132392 h 721939"/>
                <a:gd name="connsiteX13" fmla="*/ 4896852 w 6508487"/>
                <a:gd name="connsiteY13" fmla="*/ 96297 h 721939"/>
                <a:gd name="connsiteX14" fmla="*/ 5486400 w 6508487"/>
                <a:gd name="connsiteY14" fmla="*/ 44 h 721939"/>
                <a:gd name="connsiteX15" fmla="*/ 6448926 w 6508487"/>
                <a:gd name="connsiteY15" fmla="*/ 167556 h 721939"/>
                <a:gd name="connsiteX16" fmla="*/ 6352672 w 6508487"/>
                <a:gd name="connsiteY16" fmla="*/ 537534 h 721939"/>
                <a:gd name="connsiteX17" fmla="*/ 5871410 w 6508487"/>
                <a:gd name="connsiteY17" fmla="*/ 625687 h 721939"/>
                <a:gd name="connsiteX18" fmla="*/ 5366084 w 6508487"/>
                <a:gd name="connsiteY18" fmla="*/ 613655 h 721939"/>
                <a:gd name="connsiteX19" fmla="*/ 4957010 w 6508487"/>
                <a:gd name="connsiteY19" fmla="*/ 517402 h 721939"/>
                <a:gd name="connsiteX20" fmla="*/ 4728410 w 6508487"/>
                <a:gd name="connsiteY20" fmla="*/ 601623 h 721939"/>
                <a:gd name="connsiteX21" fmla="*/ 3862137 w 6508487"/>
                <a:gd name="connsiteY21" fmla="*/ 721939 h 721939"/>
                <a:gd name="connsiteX22" fmla="*/ 3188368 w 6508487"/>
                <a:gd name="connsiteY22" fmla="*/ 589592 h 721939"/>
                <a:gd name="connsiteX23" fmla="*/ 3031958 w 6508487"/>
                <a:gd name="connsiteY23" fmla="*/ 637718 h 721939"/>
                <a:gd name="connsiteX24" fmla="*/ 866273 w 6508487"/>
                <a:gd name="connsiteY24" fmla="*/ 637718 h 721939"/>
                <a:gd name="connsiteX25" fmla="*/ 421105 w 6508487"/>
                <a:gd name="connsiteY25" fmla="*/ 565529 h 721939"/>
                <a:gd name="connsiteX0" fmla="*/ 421105 w 6535038"/>
                <a:gd name="connsiteY0" fmla="*/ 565528 h 721939"/>
                <a:gd name="connsiteX1" fmla="*/ 72189 w 6535038"/>
                <a:gd name="connsiteY1" fmla="*/ 409118 h 721939"/>
                <a:gd name="connsiteX2" fmla="*/ 24063 w 6535038"/>
                <a:gd name="connsiteY2" fmla="*/ 156455 h 721939"/>
                <a:gd name="connsiteX3" fmla="*/ 0 w 6535038"/>
                <a:gd name="connsiteY3" fmla="*/ 48171 h 721939"/>
                <a:gd name="connsiteX4" fmla="*/ 673768 w 6535038"/>
                <a:gd name="connsiteY4" fmla="*/ 84265 h 721939"/>
                <a:gd name="connsiteX5" fmla="*/ 974558 w 6535038"/>
                <a:gd name="connsiteY5" fmla="*/ 44 h 721939"/>
                <a:gd name="connsiteX6" fmla="*/ 1528010 w 6535038"/>
                <a:gd name="connsiteY6" fmla="*/ 72234 h 721939"/>
                <a:gd name="connsiteX7" fmla="*/ 2261937 w 6535038"/>
                <a:gd name="connsiteY7" fmla="*/ 48171 h 721939"/>
                <a:gd name="connsiteX8" fmla="*/ 3080084 w 6535038"/>
                <a:gd name="connsiteY8" fmla="*/ 12076 h 721939"/>
                <a:gd name="connsiteX9" fmla="*/ 3320716 w 6535038"/>
                <a:gd name="connsiteY9" fmla="*/ 36139 h 721939"/>
                <a:gd name="connsiteX10" fmla="*/ 3669631 w 6535038"/>
                <a:gd name="connsiteY10" fmla="*/ 132392 h 721939"/>
                <a:gd name="connsiteX11" fmla="*/ 4006516 w 6535038"/>
                <a:gd name="connsiteY11" fmla="*/ 72234 h 721939"/>
                <a:gd name="connsiteX12" fmla="*/ 4235116 w 6535038"/>
                <a:gd name="connsiteY12" fmla="*/ 132392 h 721939"/>
                <a:gd name="connsiteX13" fmla="*/ 4896852 w 6535038"/>
                <a:gd name="connsiteY13" fmla="*/ 96297 h 721939"/>
                <a:gd name="connsiteX14" fmla="*/ 5486400 w 6535038"/>
                <a:gd name="connsiteY14" fmla="*/ 44 h 721939"/>
                <a:gd name="connsiteX15" fmla="*/ 6448926 w 6535038"/>
                <a:gd name="connsiteY15" fmla="*/ 167556 h 721939"/>
                <a:gd name="connsiteX16" fmla="*/ 6352672 w 6535038"/>
                <a:gd name="connsiteY16" fmla="*/ 537534 h 721939"/>
                <a:gd name="connsiteX17" fmla="*/ 5871410 w 6535038"/>
                <a:gd name="connsiteY17" fmla="*/ 625687 h 721939"/>
                <a:gd name="connsiteX18" fmla="*/ 5366084 w 6535038"/>
                <a:gd name="connsiteY18" fmla="*/ 613655 h 721939"/>
                <a:gd name="connsiteX19" fmla="*/ 4957010 w 6535038"/>
                <a:gd name="connsiteY19" fmla="*/ 517402 h 721939"/>
                <a:gd name="connsiteX20" fmla="*/ 4728410 w 6535038"/>
                <a:gd name="connsiteY20" fmla="*/ 601623 h 721939"/>
                <a:gd name="connsiteX21" fmla="*/ 3862137 w 6535038"/>
                <a:gd name="connsiteY21" fmla="*/ 721939 h 721939"/>
                <a:gd name="connsiteX22" fmla="*/ 3188368 w 6535038"/>
                <a:gd name="connsiteY22" fmla="*/ 589592 h 721939"/>
                <a:gd name="connsiteX23" fmla="*/ 3031958 w 6535038"/>
                <a:gd name="connsiteY23" fmla="*/ 637718 h 721939"/>
                <a:gd name="connsiteX24" fmla="*/ 866273 w 6535038"/>
                <a:gd name="connsiteY24" fmla="*/ 637718 h 721939"/>
                <a:gd name="connsiteX25" fmla="*/ 421105 w 6535038"/>
                <a:gd name="connsiteY25" fmla="*/ 565529 h 721939"/>
                <a:gd name="connsiteX0" fmla="*/ 421105 w 6598998"/>
                <a:gd name="connsiteY0" fmla="*/ 565528 h 721939"/>
                <a:gd name="connsiteX1" fmla="*/ 72189 w 6598998"/>
                <a:gd name="connsiteY1" fmla="*/ 409118 h 721939"/>
                <a:gd name="connsiteX2" fmla="*/ 24063 w 6598998"/>
                <a:gd name="connsiteY2" fmla="*/ 156455 h 721939"/>
                <a:gd name="connsiteX3" fmla="*/ 0 w 6598998"/>
                <a:gd name="connsiteY3" fmla="*/ 48171 h 721939"/>
                <a:gd name="connsiteX4" fmla="*/ 673768 w 6598998"/>
                <a:gd name="connsiteY4" fmla="*/ 84265 h 721939"/>
                <a:gd name="connsiteX5" fmla="*/ 974558 w 6598998"/>
                <a:gd name="connsiteY5" fmla="*/ 44 h 721939"/>
                <a:gd name="connsiteX6" fmla="*/ 1528010 w 6598998"/>
                <a:gd name="connsiteY6" fmla="*/ 72234 h 721939"/>
                <a:gd name="connsiteX7" fmla="*/ 2261937 w 6598998"/>
                <a:gd name="connsiteY7" fmla="*/ 48171 h 721939"/>
                <a:gd name="connsiteX8" fmla="*/ 3080084 w 6598998"/>
                <a:gd name="connsiteY8" fmla="*/ 12076 h 721939"/>
                <a:gd name="connsiteX9" fmla="*/ 3320716 w 6598998"/>
                <a:gd name="connsiteY9" fmla="*/ 36139 h 721939"/>
                <a:gd name="connsiteX10" fmla="*/ 3669631 w 6598998"/>
                <a:gd name="connsiteY10" fmla="*/ 132392 h 721939"/>
                <a:gd name="connsiteX11" fmla="*/ 4006516 w 6598998"/>
                <a:gd name="connsiteY11" fmla="*/ 72234 h 721939"/>
                <a:gd name="connsiteX12" fmla="*/ 4235116 w 6598998"/>
                <a:gd name="connsiteY12" fmla="*/ 132392 h 721939"/>
                <a:gd name="connsiteX13" fmla="*/ 4896852 w 6598998"/>
                <a:gd name="connsiteY13" fmla="*/ 96297 h 721939"/>
                <a:gd name="connsiteX14" fmla="*/ 5486400 w 6598998"/>
                <a:gd name="connsiteY14" fmla="*/ 44 h 721939"/>
                <a:gd name="connsiteX15" fmla="*/ 6448926 w 6598998"/>
                <a:gd name="connsiteY15" fmla="*/ 167556 h 721939"/>
                <a:gd name="connsiteX16" fmla="*/ 6352672 w 6598998"/>
                <a:gd name="connsiteY16" fmla="*/ 537534 h 721939"/>
                <a:gd name="connsiteX17" fmla="*/ 5871410 w 6598998"/>
                <a:gd name="connsiteY17" fmla="*/ 625687 h 721939"/>
                <a:gd name="connsiteX18" fmla="*/ 5366084 w 6598998"/>
                <a:gd name="connsiteY18" fmla="*/ 613655 h 721939"/>
                <a:gd name="connsiteX19" fmla="*/ 4957010 w 6598998"/>
                <a:gd name="connsiteY19" fmla="*/ 517402 h 721939"/>
                <a:gd name="connsiteX20" fmla="*/ 4728410 w 6598998"/>
                <a:gd name="connsiteY20" fmla="*/ 601623 h 721939"/>
                <a:gd name="connsiteX21" fmla="*/ 3862137 w 6598998"/>
                <a:gd name="connsiteY21" fmla="*/ 721939 h 721939"/>
                <a:gd name="connsiteX22" fmla="*/ 3188368 w 6598998"/>
                <a:gd name="connsiteY22" fmla="*/ 589592 h 721939"/>
                <a:gd name="connsiteX23" fmla="*/ 3031958 w 6598998"/>
                <a:gd name="connsiteY23" fmla="*/ 637718 h 721939"/>
                <a:gd name="connsiteX24" fmla="*/ 866273 w 6598998"/>
                <a:gd name="connsiteY24" fmla="*/ 637718 h 721939"/>
                <a:gd name="connsiteX25" fmla="*/ 421105 w 6598998"/>
                <a:gd name="connsiteY25" fmla="*/ 565529 h 721939"/>
                <a:gd name="connsiteX0" fmla="*/ 421105 w 6484878"/>
                <a:gd name="connsiteY0" fmla="*/ 565528 h 721939"/>
                <a:gd name="connsiteX1" fmla="*/ 72189 w 6484878"/>
                <a:gd name="connsiteY1" fmla="*/ 409118 h 721939"/>
                <a:gd name="connsiteX2" fmla="*/ 24063 w 6484878"/>
                <a:gd name="connsiteY2" fmla="*/ 156455 h 721939"/>
                <a:gd name="connsiteX3" fmla="*/ 0 w 6484878"/>
                <a:gd name="connsiteY3" fmla="*/ 48171 h 721939"/>
                <a:gd name="connsiteX4" fmla="*/ 673768 w 6484878"/>
                <a:gd name="connsiteY4" fmla="*/ 84265 h 721939"/>
                <a:gd name="connsiteX5" fmla="*/ 974558 w 6484878"/>
                <a:gd name="connsiteY5" fmla="*/ 44 h 721939"/>
                <a:gd name="connsiteX6" fmla="*/ 1528010 w 6484878"/>
                <a:gd name="connsiteY6" fmla="*/ 72234 h 721939"/>
                <a:gd name="connsiteX7" fmla="*/ 2261937 w 6484878"/>
                <a:gd name="connsiteY7" fmla="*/ 48171 h 721939"/>
                <a:gd name="connsiteX8" fmla="*/ 3080084 w 6484878"/>
                <a:gd name="connsiteY8" fmla="*/ 12076 h 721939"/>
                <a:gd name="connsiteX9" fmla="*/ 3320716 w 6484878"/>
                <a:gd name="connsiteY9" fmla="*/ 36139 h 721939"/>
                <a:gd name="connsiteX10" fmla="*/ 3669631 w 6484878"/>
                <a:gd name="connsiteY10" fmla="*/ 132392 h 721939"/>
                <a:gd name="connsiteX11" fmla="*/ 4006516 w 6484878"/>
                <a:gd name="connsiteY11" fmla="*/ 72234 h 721939"/>
                <a:gd name="connsiteX12" fmla="*/ 4235116 w 6484878"/>
                <a:gd name="connsiteY12" fmla="*/ 132392 h 721939"/>
                <a:gd name="connsiteX13" fmla="*/ 4896852 w 6484878"/>
                <a:gd name="connsiteY13" fmla="*/ 96297 h 721939"/>
                <a:gd name="connsiteX14" fmla="*/ 5486400 w 6484878"/>
                <a:gd name="connsiteY14" fmla="*/ 44 h 721939"/>
                <a:gd name="connsiteX15" fmla="*/ 6292516 w 6484878"/>
                <a:gd name="connsiteY15" fmla="*/ 136041 h 721939"/>
                <a:gd name="connsiteX16" fmla="*/ 6352672 w 6484878"/>
                <a:gd name="connsiteY16" fmla="*/ 537534 h 721939"/>
                <a:gd name="connsiteX17" fmla="*/ 5871410 w 6484878"/>
                <a:gd name="connsiteY17" fmla="*/ 625687 h 721939"/>
                <a:gd name="connsiteX18" fmla="*/ 5366084 w 6484878"/>
                <a:gd name="connsiteY18" fmla="*/ 613655 h 721939"/>
                <a:gd name="connsiteX19" fmla="*/ 4957010 w 6484878"/>
                <a:gd name="connsiteY19" fmla="*/ 517402 h 721939"/>
                <a:gd name="connsiteX20" fmla="*/ 4728410 w 6484878"/>
                <a:gd name="connsiteY20" fmla="*/ 601623 h 721939"/>
                <a:gd name="connsiteX21" fmla="*/ 3862137 w 6484878"/>
                <a:gd name="connsiteY21" fmla="*/ 721939 h 721939"/>
                <a:gd name="connsiteX22" fmla="*/ 3188368 w 6484878"/>
                <a:gd name="connsiteY22" fmla="*/ 589592 h 721939"/>
                <a:gd name="connsiteX23" fmla="*/ 3031958 w 6484878"/>
                <a:gd name="connsiteY23" fmla="*/ 637718 h 721939"/>
                <a:gd name="connsiteX24" fmla="*/ 866273 w 6484878"/>
                <a:gd name="connsiteY24" fmla="*/ 637718 h 721939"/>
                <a:gd name="connsiteX25" fmla="*/ 421105 w 6484878"/>
                <a:gd name="connsiteY25" fmla="*/ 565529 h 721939"/>
                <a:gd name="connsiteX0" fmla="*/ 421105 w 6515822"/>
                <a:gd name="connsiteY0" fmla="*/ 565528 h 721939"/>
                <a:gd name="connsiteX1" fmla="*/ 72189 w 6515822"/>
                <a:gd name="connsiteY1" fmla="*/ 409118 h 721939"/>
                <a:gd name="connsiteX2" fmla="*/ 24063 w 6515822"/>
                <a:gd name="connsiteY2" fmla="*/ 156455 h 721939"/>
                <a:gd name="connsiteX3" fmla="*/ 0 w 6515822"/>
                <a:gd name="connsiteY3" fmla="*/ 48171 h 721939"/>
                <a:gd name="connsiteX4" fmla="*/ 673768 w 6515822"/>
                <a:gd name="connsiteY4" fmla="*/ 84265 h 721939"/>
                <a:gd name="connsiteX5" fmla="*/ 974558 w 6515822"/>
                <a:gd name="connsiteY5" fmla="*/ 44 h 721939"/>
                <a:gd name="connsiteX6" fmla="*/ 1528010 w 6515822"/>
                <a:gd name="connsiteY6" fmla="*/ 72234 h 721939"/>
                <a:gd name="connsiteX7" fmla="*/ 2261937 w 6515822"/>
                <a:gd name="connsiteY7" fmla="*/ 48171 h 721939"/>
                <a:gd name="connsiteX8" fmla="*/ 3080084 w 6515822"/>
                <a:gd name="connsiteY8" fmla="*/ 12076 h 721939"/>
                <a:gd name="connsiteX9" fmla="*/ 3320716 w 6515822"/>
                <a:gd name="connsiteY9" fmla="*/ 36139 h 721939"/>
                <a:gd name="connsiteX10" fmla="*/ 3669631 w 6515822"/>
                <a:gd name="connsiteY10" fmla="*/ 132392 h 721939"/>
                <a:gd name="connsiteX11" fmla="*/ 4006516 w 6515822"/>
                <a:gd name="connsiteY11" fmla="*/ 72234 h 721939"/>
                <a:gd name="connsiteX12" fmla="*/ 4235116 w 6515822"/>
                <a:gd name="connsiteY12" fmla="*/ 132392 h 721939"/>
                <a:gd name="connsiteX13" fmla="*/ 4896852 w 6515822"/>
                <a:gd name="connsiteY13" fmla="*/ 96297 h 721939"/>
                <a:gd name="connsiteX14" fmla="*/ 5486400 w 6515822"/>
                <a:gd name="connsiteY14" fmla="*/ 44 h 721939"/>
                <a:gd name="connsiteX15" fmla="*/ 6292516 w 6515822"/>
                <a:gd name="connsiteY15" fmla="*/ 136041 h 721939"/>
                <a:gd name="connsiteX16" fmla="*/ 6352672 w 6515822"/>
                <a:gd name="connsiteY16" fmla="*/ 537534 h 721939"/>
                <a:gd name="connsiteX17" fmla="*/ 5871410 w 6515822"/>
                <a:gd name="connsiteY17" fmla="*/ 625687 h 721939"/>
                <a:gd name="connsiteX18" fmla="*/ 5366084 w 6515822"/>
                <a:gd name="connsiteY18" fmla="*/ 613655 h 721939"/>
                <a:gd name="connsiteX19" fmla="*/ 4957010 w 6515822"/>
                <a:gd name="connsiteY19" fmla="*/ 517402 h 721939"/>
                <a:gd name="connsiteX20" fmla="*/ 4728410 w 6515822"/>
                <a:gd name="connsiteY20" fmla="*/ 601623 h 721939"/>
                <a:gd name="connsiteX21" fmla="*/ 3862137 w 6515822"/>
                <a:gd name="connsiteY21" fmla="*/ 721939 h 721939"/>
                <a:gd name="connsiteX22" fmla="*/ 3188368 w 6515822"/>
                <a:gd name="connsiteY22" fmla="*/ 589592 h 721939"/>
                <a:gd name="connsiteX23" fmla="*/ 3031958 w 6515822"/>
                <a:gd name="connsiteY23" fmla="*/ 637718 h 721939"/>
                <a:gd name="connsiteX24" fmla="*/ 866273 w 6515822"/>
                <a:gd name="connsiteY24" fmla="*/ 637718 h 721939"/>
                <a:gd name="connsiteX25" fmla="*/ 421105 w 6515822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2628260 w 6610859"/>
                <a:gd name="connsiteY23" fmla="*/ 612316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8570"/>
                <a:gd name="connsiteX1" fmla="*/ 72189 w 6610859"/>
                <a:gd name="connsiteY1" fmla="*/ 409118 h 728570"/>
                <a:gd name="connsiteX2" fmla="*/ 24063 w 6610859"/>
                <a:gd name="connsiteY2" fmla="*/ 156455 h 728570"/>
                <a:gd name="connsiteX3" fmla="*/ 0 w 6610859"/>
                <a:gd name="connsiteY3" fmla="*/ 48171 h 728570"/>
                <a:gd name="connsiteX4" fmla="*/ 673768 w 6610859"/>
                <a:gd name="connsiteY4" fmla="*/ 84265 h 728570"/>
                <a:gd name="connsiteX5" fmla="*/ 974558 w 6610859"/>
                <a:gd name="connsiteY5" fmla="*/ 44 h 728570"/>
                <a:gd name="connsiteX6" fmla="*/ 1528010 w 6610859"/>
                <a:gd name="connsiteY6" fmla="*/ 72234 h 728570"/>
                <a:gd name="connsiteX7" fmla="*/ 2261937 w 6610859"/>
                <a:gd name="connsiteY7" fmla="*/ 48171 h 728570"/>
                <a:gd name="connsiteX8" fmla="*/ 3080084 w 6610859"/>
                <a:gd name="connsiteY8" fmla="*/ 12076 h 728570"/>
                <a:gd name="connsiteX9" fmla="*/ 3320716 w 6610859"/>
                <a:gd name="connsiteY9" fmla="*/ 36139 h 728570"/>
                <a:gd name="connsiteX10" fmla="*/ 3669631 w 6610859"/>
                <a:gd name="connsiteY10" fmla="*/ 132392 h 728570"/>
                <a:gd name="connsiteX11" fmla="*/ 4006516 w 6610859"/>
                <a:gd name="connsiteY11" fmla="*/ 72234 h 728570"/>
                <a:gd name="connsiteX12" fmla="*/ 4235116 w 6610859"/>
                <a:gd name="connsiteY12" fmla="*/ 132392 h 728570"/>
                <a:gd name="connsiteX13" fmla="*/ 4896852 w 6610859"/>
                <a:gd name="connsiteY13" fmla="*/ 96297 h 728570"/>
                <a:gd name="connsiteX14" fmla="*/ 5486400 w 6610859"/>
                <a:gd name="connsiteY14" fmla="*/ 44 h 728570"/>
                <a:gd name="connsiteX15" fmla="*/ 6292516 w 6610859"/>
                <a:gd name="connsiteY15" fmla="*/ 136041 h 728570"/>
                <a:gd name="connsiteX16" fmla="*/ 6352672 w 6610859"/>
                <a:gd name="connsiteY16" fmla="*/ 537534 h 728570"/>
                <a:gd name="connsiteX17" fmla="*/ 5871410 w 6610859"/>
                <a:gd name="connsiteY17" fmla="*/ 625687 h 728570"/>
                <a:gd name="connsiteX18" fmla="*/ 5366084 w 6610859"/>
                <a:gd name="connsiteY18" fmla="*/ 613655 h 728570"/>
                <a:gd name="connsiteX19" fmla="*/ 4957010 w 6610859"/>
                <a:gd name="connsiteY19" fmla="*/ 517402 h 728570"/>
                <a:gd name="connsiteX20" fmla="*/ 4728410 w 6610859"/>
                <a:gd name="connsiteY20" fmla="*/ 601623 h 728570"/>
                <a:gd name="connsiteX21" fmla="*/ 3862137 w 6610859"/>
                <a:gd name="connsiteY21" fmla="*/ 721939 h 728570"/>
                <a:gd name="connsiteX22" fmla="*/ 3188368 w 6610859"/>
                <a:gd name="connsiteY22" fmla="*/ 589592 h 728570"/>
                <a:gd name="connsiteX23" fmla="*/ 2628260 w 6610859"/>
                <a:gd name="connsiteY23" fmla="*/ 612316 h 728570"/>
                <a:gd name="connsiteX24" fmla="*/ 866273 w 6610859"/>
                <a:gd name="connsiteY24" fmla="*/ 637718 h 728570"/>
                <a:gd name="connsiteX25" fmla="*/ 421105 w 6610859"/>
                <a:gd name="connsiteY25" fmla="*/ 565529 h 728570"/>
                <a:gd name="connsiteX0" fmla="*/ 421105 w 6610859"/>
                <a:gd name="connsiteY0" fmla="*/ 565528 h 721964"/>
                <a:gd name="connsiteX1" fmla="*/ 72189 w 6610859"/>
                <a:gd name="connsiteY1" fmla="*/ 409118 h 721964"/>
                <a:gd name="connsiteX2" fmla="*/ 24063 w 6610859"/>
                <a:gd name="connsiteY2" fmla="*/ 156455 h 721964"/>
                <a:gd name="connsiteX3" fmla="*/ 0 w 6610859"/>
                <a:gd name="connsiteY3" fmla="*/ 48171 h 721964"/>
                <a:gd name="connsiteX4" fmla="*/ 673768 w 6610859"/>
                <a:gd name="connsiteY4" fmla="*/ 84265 h 721964"/>
                <a:gd name="connsiteX5" fmla="*/ 974558 w 6610859"/>
                <a:gd name="connsiteY5" fmla="*/ 44 h 721964"/>
                <a:gd name="connsiteX6" fmla="*/ 1528010 w 6610859"/>
                <a:gd name="connsiteY6" fmla="*/ 72234 h 721964"/>
                <a:gd name="connsiteX7" fmla="*/ 2261937 w 6610859"/>
                <a:gd name="connsiteY7" fmla="*/ 48171 h 721964"/>
                <a:gd name="connsiteX8" fmla="*/ 3080084 w 6610859"/>
                <a:gd name="connsiteY8" fmla="*/ 12076 h 721964"/>
                <a:gd name="connsiteX9" fmla="*/ 3320716 w 6610859"/>
                <a:gd name="connsiteY9" fmla="*/ 36139 h 721964"/>
                <a:gd name="connsiteX10" fmla="*/ 3669631 w 6610859"/>
                <a:gd name="connsiteY10" fmla="*/ 132392 h 721964"/>
                <a:gd name="connsiteX11" fmla="*/ 4006516 w 6610859"/>
                <a:gd name="connsiteY11" fmla="*/ 72234 h 721964"/>
                <a:gd name="connsiteX12" fmla="*/ 4235116 w 6610859"/>
                <a:gd name="connsiteY12" fmla="*/ 132392 h 721964"/>
                <a:gd name="connsiteX13" fmla="*/ 4896852 w 6610859"/>
                <a:gd name="connsiteY13" fmla="*/ 96297 h 721964"/>
                <a:gd name="connsiteX14" fmla="*/ 5486400 w 6610859"/>
                <a:gd name="connsiteY14" fmla="*/ 44 h 721964"/>
                <a:gd name="connsiteX15" fmla="*/ 6292516 w 6610859"/>
                <a:gd name="connsiteY15" fmla="*/ 136041 h 721964"/>
                <a:gd name="connsiteX16" fmla="*/ 6352672 w 6610859"/>
                <a:gd name="connsiteY16" fmla="*/ 537534 h 721964"/>
                <a:gd name="connsiteX17" fmla="*/ 5871410 w 6610859"/>
                <a:gd name="connsiteY17" fmla="*/ 625687 h 721964"/>
                <a:gd name="connsiteX18" fmla="*/ 5366084 w 6610859"/>
                <a:gd name="connsiteY18" fmla="*/ 613655 h 721964"/>
                <a:gd name="connsiteX19" fmla="*/ 4957010 w 6610859"/>
                <a:gd name="connsiteY19" fmla="*/ 517402 h 721964"/>
                <a:gd name="connsiteX20" fmla="*/ 4728410 w 6610859"/>
                <a:gd name="connsiteY20" fmla="*/ 601623 h 721964"/>
                <a:gd name="connsiteX21" fmla="*/ 3862137 w 6610859"/>
                <a:gd name="connsiteY21" fmla="*/ 721939 h 721964"/>
                <a:gd name="connsiteX22" fmla="*/ 3188368 w 6610859"/>
                <a:gd name="connsiteY22" fmla="*/ 589592 h 721964"/>
                <a:gd name="connsiteX23" fmla="*/ 2628260 w 6610859"/>
                <a:gd name="connsiteY23" fmla="*/ 612316 h 721964"/>
                <a:gd name="connsiteX24" fmla="*/ 866273 w 6610859"/>
                <a:gd name="connsiteY24" fmla="*/ 637718 h 721964"/>
                <a:gd name="connsiteX25" fmla="*/ 421105 w 6610859"/>
                <a:gd name="connsiteY25" fmla="*/ 565529 h 721964"/>
                <a:gd name="connsiteX0" fmla="*/ 421105 w 6610859"/>
                <a:gd name="connsiteY0" fmla="*/ 565528 h 663738"/>
                <a:gd name="connsiteX1" fmla="*/ 72189 w 6610859"/>
                <a:gd name="connsiteY1" fmla="*/ 409118 h 663738"/>
                <a:gd name="connsiteX2" fmla="*/ 24063 w 6610859"/>
                <a:gd name="connsiteY2" fmla="*/ 156455 h 663738"/>
                <a:gd name="connsiteX3" fmla="*/ 0 w 6610859"/>
                <a:gd name="connsiteY3" fmla="*/ 48171 h 663738"/>
                <a:gd name="connsiteX4" fmla="*/ 673768 w 6610859"/>
                <a:gd name="connsiteY4" fmla="*/ 84265 h 663738"/>
                <a:gd name="connsiteX5" fmla="*/ 974558 w 6610859"/>
                <a:gd name="connsiteY5" fmla="*/ 44 h 663738"/>
                <a:gd name="connsiteX6" fmla="*/ 1528010 w 6610859"/>
                <a:gd name="connsiteY6" fmla="*/ 72234 h 663738"/>
                <a:gd name="connsiteX7" fmla="*/ 2261937 w 6610859"/>
                <a:gd name="connsiteY7" fmla="*/ 48171 h 663738"/>
                <a:gd name="connsiteX8" fmla="*/ 3080084 w 6610859"/>
                <a:gd name="connsiteY8" fmla="*/ 12076 h 663738"/>
                <a:gd name="connsiteX9" fmla="*/ 3320716 w 6610859"/>
                <a:gd name="connsiteY9" fmla="*/ 36139 h 663738"/>
                <a:gd name="connsiteX10" fmla="*/ 3669631 w 6610859"/>
                <a:gd name="connsiteY10" fmla="*/ 132392 h 663738"/>
                <a:gd name="connsiteX11" fmla="*/ 4006516 w 6610859"/>
                <a:gd name="connsiteY11" fmla="*/ 72234 h 663738"/>
                <a:gd name="connsiteX12" fmla="*/ 4235116 w 6610859"/>
                <a:gd name="connsiteY12" fmla="*/ 132392 h 663738"/>
                <a:gd name="connsiteX13" fmla="*/ 4896852 w 6610859"/>
                <a:gd name="connsiteY13" fmla="*/ 96297 h 663738"/>
                <a:gd name="connsiteX14" fmla="*/ 5486400 w 6610859"/>
                <a:gd name="connsiteY14" fmla="*/ 44 h 663738"/>
                <a:gd name="connsiteX15" fmla="*/ 6292516 w 6610859"/>
                <a:gd name="connsiteY15" fmla="*/ 136041 h 663738"/>
                <a:gd name="connsiteX16" fmla="*/ 6352672 w 6610859"/>
                <a:gd name="connsiteY16" fmla="*/ 537534 h 663738"/>
                <a:gd name="connsiteX17" fmla="*/ 5871410 w 6610859"/>
                <a:gd name="connsiteY17" fmla="*/ 625687 h 663738"/>
                <a:gd name="connsiteX18" fmla="*/ 5366084 w 6610859"/>
                <a:gd name="connsiteY18" fmla="*/ 613655 h 663738"/>
                <a:gd name="connsiteX19" fmla="*/ 4957010 w 6610859"/>
                <a:gd name="connsiteY19" fmla="*/ 517402 h 663738"/>
                <a:gd name="connsiteX20" fmla="*/ 4728410 w 6610859"/>
                <a:gd name="connsiteY20" fmla="*/ 601623 h 663738"/>
                <a:gd name="connsiteX21" fmla="*/ 3882322 w 6610859"/>
                <a:gd name="connsiteY21" fmla="*/ 658433 h 663738"/>
                <a:gd name="connsiteX22" fmla="*/ 3188368 w 6610859"/>
                <a:gd name="connsiteY22" fmla="*/ 589592 h 663738"/>
                <a:gd name="connsiteX23" fmla="*/ 2628260 w 6610859"/>
                <a:gd name="connsiteY23" fmla="*/ 612316 h 663738"/>
                <a:gd name="connsiteX24" fmla="*/ 866273 w 6610859"/>
                <a:gd name="connsiteY24" fmla="*/ 637718 h 663738"/>
                <a:gd name="connsiteX25" fmla="*/ 421105 w 6610859"/>
                <a:gd name="connsiteY25" fmla="*/ 565529 h 663738"/>
                <a:gd name="connsiteX0" fmla="*/ 421105 w 6610859"/>
                <a:gd name="connsiteY0" fmla="*/ 565528 h 663738"/>
                <a:gd name="connsiteX1" fmla="*/ 72189 w 6610859"/>
                <a:gd name="connsiteY1" fmla="*/ 409118 h 663738"/>
                <a:gd name="connsiteX2" fmla="*/ 24063 w 6610859"/>
                <a:gd name="connsiteY2" fmla="*/ 156455 h 663738"/>
                <a:gd name="connsiteX3" fmla="*/ 0 w 6610859"/>
                <a:gd name="connsiteY3" fmla="*/ 48171 h 663738"/>
                <a:gd name="connsiteX4" fmla="*/ 673768 w 6610859"/>
                <a:gd name="connsiteY4" fmla="*/ 84265 h 663738"/>
                <a:gd name="connsiteX5" fmla="*/ 974558 w 6610859"/>
                <a:gd name="connsiteY5" fmla="*/ 44 h 663738"/>
                <a:gd name="connsiteX6" fmla="*/ 1528010 w 6610859"/>
                <a:gd name="connsiteY6" fmla="*/ 72234 h 663738"/>
                <a:gd name="connsiteX7" fmla="*/ 2261937 w 6610859"/>
                <a:gd name="connsiteY7" fmla="*/ 48171 h 663738"/>
                <a:gd name="connsiteX8" fmla="*/ 3080084 w 6610859"/>
                <a:gd name="connsiteY8" fmla="*/ 12076 h 663738"/>
                <a:gd name="connsiteX9" fmla="*/ 3320716 w 6610859"/>
                <a:gd name="connsiteY9" fmla="*/ 36139 h 663738"/>
                <a:gd name="connsiteX10" fmla="*/ 3669631 w 6610859"/>
                <a:gd name="connsiteY10" fmla="*/ 132392 h 663738"/>
                <a:gd name="connsiteX11" fmla="*/ 4006516 w 6610859"/>
                <a:gd name="connsiteY11" fmla="*/ 72234 h 663738"/>
                <a:gd name="connsiteX12" fmla="*/ 4235116 w 6610859"/>
                <a:gd name="connsiteY12" fmla="*/ 132392 h 663738"/>
                <a:gd name="connsiteX13" fmla="*/ 4896852 w 6610859"/>
                <a:gd name="connsiteY13" fmla="*/ 96297 h 663738"/>
                <a:gd name="connsiteX14" fmla="*/ 5486400 w 6610859"/>
                <a:gd name="connsiteY14" fmla="*/ 44 h 663738"/>
                <a:gd name="connsiteX15" fmla="*/ 6292516 w 6610859"/>
                <a:gd name="connsiteY15" fmla="*/ 136041 h 663738"/>
                <a:gd name="connsiteX16" fmla="*/ 6352672 w 6610859"/>
                <a:gd name="connsiteY16" fmla="*/ 537534 h 663738"/>
                <a:gd name="connsiteX17" fmla="*/ 5871410 w 6610859"/>
                <a:gd name="connsiteY17" fmla="*/ 625687 h 663738"/>
                <a:gd name="connsiteX18" fmla="*/ 5366084 w 6610859"/>
                <a:gd name="connsiteY18" fmla="*/ 613655 h 663738"/>
                <a:gd name="connsiteX19" fmla="*/ 4957010 w 6610859"/>
                <a:gd name="connsiteY19" fmla="*/ 517402 h 663738"/>
                <a:gd name="connsiteX20" fmla="*/ 4728410 w 6610859"/>
                <a:gd name="connsiteY20" fmla="*/ 601623 h 663738"/>
                <a:gd name="connsiteX21" fmla="*/ 3882322 w 6610859"/>
                <a:gd name="connsiteY21" fmla="*/ 658433 h 663738"/>
                <a:gd name="connsiteX22" fmla="*/ 3188368 w 6610859"/>
                <a:gd name="connsiteY22" fmla="*/ 589592 h 663738"/>
                <a:gd name="connsiteX23" fmla="*/ 2628260 w 6610859"/>
                <a:gd name="connsiteY23" fmla="*/ 612316 h 663738"/>
                <a:gd name="connsiteX24" fmla="*/ 866273 w 6610859"/>
                <a:gd name="connsiteY24" fmla="*/ 637718 h 663738"/>
                <a:gd name="connsiteX25" fmla="*/ 421105 w 6610859"/>
                <a:gd name="connsiteY25" fmla="*/ 565529 h 66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10859" h="663738">
                  <a:moveTo>
                    <a:pt x="421105" y="565528"/>
                  </a:moveTo>
                  <a:lnTo>
                    <a:pt x="72189" y="409118"/>
                  </a:lnTo>
                  <a:lnTo>
                    <a:pt x="24063" y="156455"/>
                  </a:lnTo>
                  <a:lnTo>
                    <a:pt x="0" y="48171"/>
                  </a:lnTo>
                  <a:lnTo>
                    <a:pt x="673768" y="84265"/>
                  </a:lnTo>
                  <a:lnTo>
                    <a:pt x="974558" y="44"/>
                  </a:lnTo>
                  <a:cubicBezTo>
                    <a:pt x="1116932" y="-1961"/>
                    <a:pt x="1313447" y="64213"/>
                    <a:pt x="1528010" y="72234"/>
                  </a:cubicBezTo>
                  <a:lnTo>
                    <a:pt x="2261937" y="48171"/>
                  </a:lnTo>
                  <a:lnTo>
                    <a:pt x="3080084" y="12076"/>
                  </a:lnTo>
                  <a:lnTo>
                    <a:pt x="3320716" y="36139"/>
                  </a:lnTo>
                  <a:cubicBezTo>
                    <a:pt x="3418974" y="56192"/>
                    <a:pt x="3555331" y="126376"/>
                    <a:pt x="3669631" y="132392"/>
                  </a:cubicBezTo>
                  <a:cubicBezTo>
                    <a:pt x="3783931" y="138408"/>
                    <a:pt x="3912269" y="72234"/>
                    <a:pt x="4006516" y="72234"/>
                  </a:cubicBezTo>
                  <a:lnTo>
                    <a:pt x="4235116" y="132392"/>
                  </a:lnTo>
                  <a:lnTo>
                    <a:pt x="4896852" y="96297"/>
                  </a:lnTo>
                  <a:lnTo>
                    <a:pt x="5486400" y="44"/>
                  </a:lnTo>
                  <a:cubicBezTo>
                    <a:pt x="5787189" y="16086"/>
                    <a:pt x="5871411" y="-6067"/>
                    <a:pt x="6292516" y="136041"/>
                  </a:cubicBezTo>
                  <a:cubicBezTo>
                    <a:pt x="6713621" y="278149"/>
                    <a:pt x="6699582" y="287843"/>
                    <a:pt x="6352672" y="537534"/>
                  </a:cubicBezTo>
                  <a:cubicBezTo>
                    <a:pt x="6005762" y="787225"/>
                    <a:pt x="6079957" y="581571"/>
                    <a:pt x="5871410" y="625687"/>
                  </a:cubicBezTo>
                  <a:lnTo>
                    <a:pt x="5366084" y="613655"/>
                  </a:lnTo>
                  <a:cubicBezTo>
                    <a:pt x="5213684" y="595608"/>
                    <a:pt x="5063289" y="519407"/>
                    <a:pt x="4957010" y="517402"/>
                  </a:cubicBezTo>
                  <a:cubicBezTo>
                    <a:pt x="4850731" y="515397"/>
                    <a:pt x="4910889" y="567534"/>
                    <a:pt x="4728410" y="601623"/>
                  </a:cubicBezTo>
                  <a:cubicBezTo>
                    <a:pt x="4439652" y="641728"/>
                    <a:pt x="4352745" y="656432"/>
                    <a:pt x="3882322" y="658433"/>
                  </a:cubicBezTo>
                  <a:cubicBezTo>
                    <a:pt x="3411899" y="660434"/>
                    <a:pt x="3394014" y="607862"/>
                    <a:pt x="3188368" y="589592"/>
                  </a:cubicBezTo>
                  <a:cubicBezTo>
                    <a:pt x="3050005" y="575555"/>
                    <a:pt x="3257494" y="591593"/>
                    <a:pt x="2628260" y="612316"/>
                  </a:cubicBezTo>
                  <a:cubicBezTo>
                    <a:pt x="1999026" y="633039"/>
                    <a:pt x="1301415" y="649749"/>
                    <a:pt x="866273" y="637718"/>
                  </a:cubicBezTo>
                  <a:lnTo>
                    <a:pt x="421105" y="56552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EDB4EB8F-E437-4F69-9238-E1964D81B337}"/>
                </a:ext>
              </a:extLst>
            </p:cNvPr>
            <p:cNvSpPr/>
            <p:nvPr/>
          </p:nvSpPr>
          <p:spPr>
            <a:xfrm>
              <a:off x="7578365" y="3502932"/>
              <a:ext cx="3940535" cy="628749"/>
            </a:xfrm>
            <a:custGeom>
              <a:avLst/>
              <a:gdLst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28" fmla="*/ 276726 w 6701589"/>
                <a:gd name="connsiteY28" fmla="*/ 529390 h 745958"/>
                <a:gd name="connsiteX29" fmla="*/ 312821 w 6701589"/>
                <a:gd name="connsiteY29" fmla="*/ 517358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28" fmla="*/ 276726 w 6701589"/>
                <a:gd name="connsiteY28" fmla="*/ 529390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28600 w 6701589"/>
                <a:gd name="connsiteY26" fmla="*/ 541421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0" fmla="*/ 421105 w 6701589"/>
                <a:gd name="connsiteY0" fmla="*/ 565484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0" fmla="*/ 421105 w 6701589"/>
                <a:gd name="connsiteY0" fmla="*/ 565484 h 721895"/>
                <a:gd name="connsiteX1" fmla="*/ 108284 w 6701589"/>
                <a:gd name="connsiteY1" fmla="*/ 324853 h 721895"/>
                <a:gd name="connsiteX2" fmla="*/ 108284 w 6701589"/>
                <a:gd name="connsiteY2" fmla="*/ 144379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01589"/>
                <a:gd name="connsiteY0" fmla="*/ 565484 h 721895"/>
                <a:gd name="connsiteX1" fmla="*/ 72189 w 6701589"/>
                <a:gd name="connsiteY1" fmla="*/ 409074 h 721895"/>
                <a:gd name="connsiteX2" fmla="*/ 108284 w 6701589"/>
                <a:gd name="connsiteY2" fmla="*/ 144379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01589"/>
                <a:gd name="connsiteY0" fmla="*/ 565484 h 721895"/>
                <a:gd name="connsiteX1" fmla="*/ 72189 w 6701589"/>
                <a:gd name="connsiteY1" fmla="*/ 409074 h 721895"/>
                <a:gd name="connsiteX2" fmla="*/ 24063 w 6701589"/>
                <a:gd name="connsiteY2" fmla="*/ 156411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60158"/>
                <a:gd name="connsiteY0" fmla="*/ 565484 h 721895"/>
                <a:gd name="connsiteX1" fmla="*/ 72189 w 6760158"/>
                <a:gd name="connsiteY1" fmla="*/ 409074 h 721895"/>
                <a:gd name="connsiteX2" fmla="*/ 24063 w 6760158"/>
                <a:gd name="connsiteY2" fmla="*/ 156411 h 721895"/>
                <a:gd name="connsiteX3" fmla="*/ 0 w 6760158"/>
                <a:gd name="connsiteY3" fmla="*/ 48127 h 721895"/>
                <a:gd name="connsiteX4" fmla="*/ 673768 w 6760158"/>
                <a:gd name="connsiteY4" fmla="*/ 84221 h 721895"/>
                <a:gd name="connsiteX5" fmla="*/ 974558 w 6760158"/>
                <a:gd name="connsiteY5" fmla="*/ 0 h 721895"/>
                <a:gd name="connsiteX6" fmla="*/ 1528010 w 6760158"/>
                <a:gd name="connsiteY6" fmla="*/ 72190 h 721895"/>
                <a:gd name="connsiteX7" fmla="*/ 2261937 w 6760158"/>
                <a:gd name="connsiteY7" fmla="*/ 48127 h 721895"/>
                <a:gd name="connsiteX8" fmla="*/ 3080084 w 6760158"/>
                <a:gd name="connsiteY8" fmla="*/ 12032 h 721895"/>
                <a:gd name="connsiteX9" fmla="*/ 3320716 w 6760158"/>
                <a:gd name="connsiteY9" fmla="*/ 36095 h 721895"/>
                <a:gd name="connsiteX10" fmla="*/ 3669631 w 6760158"/>
                <a:gd name="connsiteY10" fmla="*/ 132348 h 721895"/>
                <a:gd name="connsiteX11" fmla="*/ 4006516 w 6760158"/>
                <a:gd name="connsiteY11" fmla="*/ 72190 h 721895"/>
                <a:gd name="connsiteX12" fmla="*/ 4235116 w 6760158"/>
                <a:gd name="connsiteY12" fmla="*/ 132348 h 721895"/>
                <a:gd name="connsiteX13" fmla="*/ 4896852 w 6760158"/>
                <a:gd name="connsiteY13" fmla="*/ 96253 h 721895"/>
                <a:gd name="connsiteX14" fmla="*/ 5486400 w 6760158"/>
                <a:gd name="connsiteY14" fmla="*/ 0 h 721895"/>
                <a:gd name="connsiteX15" fmla="*/ 6701589 w 6760158"/>
                <a:gd name="connsiteY15" fmla="*/ 192506 h 721895"/>
                <a:gd name="connsiteX16" fmla="*/ 6497052 w 6760158"/>
                <a:gd name="connsiteY16" fmla="*/ 493295 h 721895"/>
                <a:gd name="connsiteX17" fmla="*/ 5871410 w 6760158"/>
                <a:gd name="connsiteY17" fmla="*/ 625643 h 721895"/>
                <a:gd name="connsiteX18" fmla="*/ 5366084 w 6760158"/>
                <a:gd name="connsiteY18" fmla="*/ 613611 h 721895"/>
                <a:gd name="connsiteX19" fmla="*/ 4957010 w 6760158"/>
                <a:gd name="connsiteY19" fmla="*/ 517358 h 721895"/>
                <a:gd name="connsiteX20" fmla="*/ 4728410 w 6760158"/>
                <a:gd name="connsiteY20" fmla="*/ 601579 h 721895"/>
                <a:gd name="connsiteX21" fmla="*/ 3862137 w 6760158"/>
                <a:gd name="connsiteY21" fmla="*/ 721895 h 721895"/>
                <a:gd name="connsiteX22" fmla="*/ 3188368 w 6760158"/>
                <a:gd name="connsiteY22" fmla="*/ 589548 h 721895"/>
                <a:gd name="connsiteX23" fmla="*/ 3031958 w 6760158"/>
                <a:gd name="connsiteY23" fmla="*/ 637674 h 721895"/>
                <a:gd name="connsiteX24" fmla="*/ 866273 w 6760158"/>
                <a:gd name="connsiteY24" fmla="*/ 637674 h 721895"/>
                <a:gd name="connsiteX25" fmla="*/ 421105 w 6760158"/>
                <a:gd name="connsiteY25" fmla="*/ 565485 h 721895"/>
                <a:gd name="connsiteX0" fmla="*/ 421105 w 6712782"/>
                <a:gd name="connsiteY0" fmla="*/ 565484 h 721895"/>
                <a:gd name="connsiteX1" fmla="*/ 72189 w 6712782"/>
                <a:gd name="connsiteY1" fmla="*/ 409074 h 721895"/>
                <a:gd name="connsiteX2" fmla="*/ 24063 w 6712782"/>
                <a:gd name="connsiteY2" fmla="*/ 156411 h 721895"/>
                <a:gd name="connsiteX3" fmla="*/ 0 w 6712782"/>
                <a:gd name="connsiteY3" fmla="*/ 48127 h 721895"/>
                <a:gd name="connsiteX4" fmla="*/ 673768 w 6712782"/>
                <a:gd name="connsiteY4" fmla="*/ 84221 h 721895"/>
                <a:gd name="connsiteX5" fmla="*/ 974558 w 6712782"/>
                <a:gd name="connsiteY5" fmla="*/ 0 h 721895"/>
                <a:gd name="connsiteX6" fmla="*/ 1528010 w 6712782"/>
                <a:gd name="connsiteY6" fmla="*/ 72190 h 721895"/>
                <a:gd name="connsiteX7" fmla="*/ 2261937 w 6712782"/>
                <a:gd name="connsiteY7" fmla="*/ 48127 h 721895"/>
                <a:gd name="connsiteX8" fmla="*/ 3080084 w 6712782"/>
                <a:gd name="connsiteY8" fmla="*/ 12032 h 721895"/>
                <a:gd name="connsiteX9" fmla="*/ 3320716 w 6712782"/>
                <a:gd name="connsiteY9" fmla="*/ 36095 h 721895"/>
                <a:gd name="connsiteX10" fmla="*/ 3669631 w 6712782"/>
                <a:gd name="connsiteY10" fmla="*/ 132348 h 721895"/>
                <a:gd name="connsiteX11" fmla="*/ 4006516 w 6712782"/>
                <a:gd name="connsiteY11" fmla="*/ 72190 h 721895"/>
                <a:gd name="connsiteX12" fmla="*/ 4235116 w 6712782"/>
                <a:gd name="connsiteY12" fmla="*/ 132348 h 721895"/>
                <a:gd name="connsiteX13" fmla="*/ 4896852 w 6712782"/>
                <a:gd name="connsiteY13" fmla="*/ 96253 h 721895"/>
                <a:gd name="connsiteX14" fmla="*/ 5486400 w 6712782"/>
                <a:gd name="connsiteY14" fmla="*/ 0 h 721895"/>
                <a:gd name="connsiteX15" fmla="*/ 6701589 w 6712782"/>
                <a:gd name="connsiteY15" fmla="*/ 192506 h 721895"/>
                <a:gd name="connsiteX16" fmla="*/ 6497052 w 6712782"/>
                <a:gd name="connsiteY16" fmla="*/ 493295 h 721895"/>
                <a:gd name="connsiteX17" fmla="*/ 5871410 w 6712782"/>
                <a:gd name="connsiteY17" fmla="*/ 625643 h 721895"/>
                <a:gd name="connsiteX18" fmla="*/ 5366084 w 6712782"/>
                <a:gd name="connsiteY18" fmla="*/ 613611 h 721895"/>
                <a:gd name="connsiteX19" fmla="*/ 4957010 w 6712782"/>
                <a:gd name="connsiteY19" fmla="*/ 517358 h 721895"/>
                <a:gd name="connsiteX20" fmla="*/ 4728410 w 6712782"/>
                <a:gd name="connsiteY20" fmla="*/ 601579 h 721895"/>
                <a:gd name="connsiteX21" fmla="*/ 3862137 w 6712782"/>
                <a:gd name="connsiteY21" fmla="*/ 721895 h 721895"/>
                <a:gd name="connsiteX22" fmla="*/ 3188368 w 6712782"/>
                <a:gd name="connsiteY22" fmla="*/ 589548 h 721895"/>
                <a:gd name="connsiteX23" fmla="*/ 3031958 w 6712782"/>
                <a:gd name="connsiteY23" fmla="*/ 637674 h 721895"/>
                <a:gd name="connsiteX24" fmla="*/ 866273 w 6712782"/>
                <a:gd name="connsiteY24" fmla="*/ 637674 h 721895"/>
                <a:gd name="connsiteX25" fmla="*/ 421105 w 6712782"/>
                <a:gd name="connsiteY25" fmla="*/ 565485 h 721895"/>
                <a:gd name="connsiteX0" fmla="*/ 421105 w 6585193"/>
                <a:gd name="connsiteY0" fmla="*/ 565484 h 721895"/>
                <a:gd name="connsiteX1" fmla="*/ 72189 w 6585193"/>
                <a:gd name="connsiteY1" fmla="*/ 409074 h 721895"/>
                <a:gd name="connsiteX2" fmla="*/ 24063 w 6585193"/>
                <a:gd name="connsiteY2" fmla="*/ 156411 h 721895"/>
                <a:gd name="connsiteX3" fmla="*/ 0 w 6585193"/>
                <a:gd name="connsiteY3" fmla="*/ 48127 h 721895"/>
                <a:gd name="connsiteX4" fmla="*/ 673768 w 6585193"/>
                <a:gd name="connsiteY4" fmla="*/ 84221 h 721895"/>
                <a:gd name="connsiteX5" fmla="*/ 974558 w 6585193"/>
                <a:gd name="connsiteY5" fmla="*/ 0 h 721895"/>
                <a:gd name="connsiteX6" fmla="*/ 1528010 w 6585193"/>
                <a:gd name="connsiteY6" fmla="*/ 72190 h 721895"/>
                <a:gd name="connsiteX7" fmla="*/ 2261937 w 6585193"/>
                <a:gd name="connsiteY7" fmla="*/ 48127 h 721895"/>
                <a:gd name="connsiteX8" fmla="*/ 3080084 w 6585193"/>
                <a:gd name="connsiteY8" fmla="*/ 12032 h 721895"/>
                <a:gd name="connsiteX9" fmla="*/ 3320716 w 6585193"/>
                <a:gd name="connsiteY9" fmla="*/ 36095 h 721895"/>
                <a:gd name="connsiteX10" fmla="*/ 3669631 w 6585193"/>
                <a:gd name="connsiteY10" fmla="*/ 132348 h 721895"/>
                <a:gd name="connsiteX11" fmla="*/ 4006516 w 6585193"/>
                <a:gd name="connsiteY11" fmla="*/ 72190 h 721895"/>
                <a:gd name="connsiteX12" fmla="*/ 4235116 w 6585193"/>
                <a:gd name="connsiteY12" fmla="*/ 132348 h 721895"/>
                <a:gd name="connsiteX13" fmla="*/ 4896852 w 6585193"/>
                <a:gd name="connsiteY13" fmla="*/ 96253 h 721895"/>
                <a:gd name="connsiteX14" fmla="*/ 5486400 w 6585193"/>
                <a:gd name="connsiteY14" fmla="*/ 0 h 721895"/>
                <a:gd name="connsiteX15" fmla="*/ 6533147 w 6585193"/>
                <a:gd name="connsiteY15" fmla="*/ 192506 h 721895"/>
                <a:gd name="connsiteX16" fmla="*/ 6497052 w 6585193"/>
                <a:gd name="connsiteY16" fmla="*/ 493295 h 721895"/>
                <a:gd name="connsiteX17" fmla="*/ 5871410 w 6585193"/>
                <a:gd name="connsiteY17" fmla="*/ 625643 h 721895"/>
                <a:gd name="connsiteX18" fmla="*/ 5366084 w 6585193"/>
                <a:gd name="connsiteY18" fmla="*/ 613611 h 721895"/>
                <a:gd name="connsiteX19" fmla="*/ 4957010 w 6585193"/>
                <a:gd name="connsiteY19" fmla="*/ 517358 h 721895"/>
                <a:gd name="connsiteX20" fmla="*/ 4728410 w 6585193"/>
                <a:gd name="connsiteY20" fmla="*/ 601579 h 721895"/>
                <a:gd name="connsiteX21" fmla="*/ 3862137 w 6585193"/>
                <a:gd name="connsiteY21" fmla="*/ 721895 h 721895"/>
                <a:gd name="connsiteX22" fmla="*/ 3188368 w 6585193"/>
                <a:gd name="connsiteY22" fmla="*/ 589548 h 721895"/>
                <a:gd name="connsiteX23" fmla="*/ 3031958 w 6585193"/>
                <a:gd name="connsiteY23" fmla="*/ 637674 h 721895"/>
                <a:gd name="connsiteX24" fmla="*/ 866273 w 6585193"/>
                <a:gd name="connsiteY24" fmla="*/ 637674 h 721895"/>
                <a:gd name="connsiteX25" fmla="*/ 421105 w 6585193"/>
                <a:gd name="connsiteY25" fmla="*/ 565485 h 721895"/>
                <a:gd name="connsiteX0" fmla="*/ 421105 w 6628175"/>
                <a:gd name="connsiteY0" fmla="*/ 565484 h 721895"/>
                <a:gd name="connsiteX1" fmla="*/ 72189 w 6628175"/>
                <a:gd name="connsiteY1" fmla="*/ 409074 h 721895"/>
                <a:gd name="connsiteX2" fmla="*/ 24063 w 6628175"/>
                <a:gd name="connsiteY2" fmla="*/ 156411 h 721895"/>
                <a:gd name="connsiteX3" fmla="*/ 0 w 6628175"/>
                <a:gd name="connsiteY3" fmla="*/ 48127 h 721895"/>
                <a:gd name="connsiteX4" fmla="*/ 673768 w 6628175"/>
                <a:gd name="connsiteY4" fmla="*/ 84221 h 721895"/>
                <a:gd name="connsiteX5" fmla="*/ 974558 w 6628175"/>
                <a:gd name="connsiteY5" fmla="*/ 0 h 721895"/>
                <a:gd name="connsiteX6" fmla="*/ 1528010 w 6628175"/>
                <a:gd name="connsiteY6" fmla="*/ 72190 h 721895"/>
                <a:gd name="connsiteX7" fmla="*/ 2261937 w 6628175"/>
                <a:gd name="connsiteY7" fmla="*/ 48127 h 721895"/>
                <a:gd name="connsiteX8" fmla="*/ 3080084 w 6628175"/>
                <a:gd name="connsiteY8" fmla="*/ 12032 h 721895"/>
                <a:gd name="connsiteX9" fmla="*/ 3320716 w 6628175"/>
                <a:gd name="connsiteY9" fmla="*/ 36095 h 721895"/>
                <a:gd name="connsiteX10" fmla="*/ 3669631 w 6628175"/>
                <a:gd name="connsiteY10" fmla="*/ 132348 h 721895"/>
                <a:gd name="connsiteX11" fmla="*/ 4006516 w 6628175"/>
                <a:gd name="connsiteY11" fmla="*/ 72190 h 721895"/>
                <a:gd name="connsiteX12" fmla="*/ 4235116 w 6628175"/>
                <a:gd name="connsiteY12" fmla="*/ 132348 h 721895"/>
                <a:gd name="connsiteX13" fmla="*/ 4896852 w 6628175"/>
                <a:gd name="connsiteY13" fmla="*/ 96253 h 721895"/>
                <a:gd name="connsiteX14" fmla="*/ 5486400 w 6628175"/>
                <a:gd name="connsiteY14" fmla="*/ 0 h 721895"/>
                <a:gd name="connsiteX15" fmla="*/ 6533147 w 6628175"/>
                <a:gd name="connsiteY15" fmla="*/ 192506 h 721895"/>
                <a:gd name="connsiteX16" fmla="*/ 6497052 w 6628175"/>
                <a:gd name="connsiteY16" fmla="*/ 493295 h 721895"/>
                <a:gd name="connsiteX17" fmla="*/ 5871410 w 6628175"/>
                <a:gd name="connsiteY17" fmla="*/ 625643 h 721895"/>
                <a:gd name="connsiteX18" fmla="*/ 5366084 w 6628175"/>
                <a:gd name="connsiteY18" fmla="*/ 613611 h 721895"/>
                <a:gd name="connsiteX19" fmla="*/ 4957010 w 6628175"/>
                <a:gd name="connsiteY19" fmla="*/ 517358 h 721895"/>
                <a:gd name="connsiteX20" fmla="*/ 4728410 w 6628175"/>
                <a:gd name="connsiteY20" fmla="*/ 601579 h 721895"/>
                <a:gd name="connsiteX21" fmla="*/ 3862137 w 6628175"/>
                <a:gd name="connsiteY21" fmla="*/ 721895 h 721895"/>
                <a:gd name="connsiteX22" fmla="*/ 3188368 w 6628175"/>
                <a:gd name="connsiteY22" fmla="*/ 589548 h 721895"/>
                <a:gd name="connsiteX23" fmla="*/ 3031958 w 6628175"/>
                <a:gd name="connsiteY23" fmla="*/ 637674 h 721895"/>
                <a:gd name="connsiteX24" fmla="*/ 866273 w 6628175"/>
                <a:gd name="connsiteY24" fmla="*/ 637674 h 721895"/>
                <a:gd name="connsiteX25" fmla="*/ 421105 w 6628175"/>
                <a:gd name="connsiteY25" fmla="*/ 565485 h 721895"/>
                <a:gd name="connsiteX0" fmla="*/ 421105 w 6585461"/>
                <a:gd name="connsiteY0" fmla="*/ 565484 h 721895"/>
                <a:gd name="connsiteX1" fmla="*/ 72189 w 6585461"/>
                <a:gd name="connsiteY1" fmla="*/ 409074 h 721895"/>
                <a:gd name="connsiteX2" fmla="*/ 24063 w 6585461"/>
                <a:gd name="connsiteY2" fmla="*/ 156411 h 721895"/>
                <a:gd name="connsiteX3" fmla="*/ 0 w 6585461"/>
                <a:gd name="connsiteY3" fmla="*/ 48127 h 721895"/>
                <a:gd name="connsiteX4" fmla="*/ 673768 w 6585461"/>
                <a:gd name="connsiteY4" fmla="*/ 84221 h 721895"/>
                <a:gd name="connsiteX5" fmla="*/ 974558 w 6585461"/>
                <a:gd name="connsiteY5" fmla="*/ 0 h 721895"/>
                <a:gd name="connsiteX6" fmla="*/ 1528010 w 6585461"/>
                <a:gd name="connsiteY6" fmla="*/ 72190 h 721895"/>
                <a:gd name="connsiteX7" fmla="*/ 2261937 w 6585461"/>
                <a:gd name="connsiteY7" fmla="*/ 48127 h 721895"/>
                <a:gd name="connsiteX8" fmla="*/ 3080084 w 6585461"/>
                <a:gd name="connsiteY8" fmla="*/ 12032 h 721895"/>
                <a:gd name="connsiteX9" fmla="*/ 3320716 w 6585461"/>
                <a:gd name="connsiteY9" fmla="*/ 36095 h 721895"/>
                <a:gd name="connsiteX10" fmla="*/ 3669631 w 6585461"/>
                <a:gd name="connsiteY10" fmla="*/ 132348 h 721895"/>
                <a:gd name="connsiteX11" fmla="*/ 4006516 w 6585461"/>
                <a:gd name="connsiteY11" fmla="*/ 72190 h 721895"/>
                <a:gd name="connsiteX12" fmla="*/ 4235116 w 6585461"/>
                <a:gd name="connsiteY12" fmla="*/ 132348 h 721895"/>
                <a:gd name="connsiteX13" fmla="*/ 4896852 w 6585461"/>
                <a:gd name="connsiteY13" fmla="*/ 96253 h 721895"/>
                <a:gd name="connsiteX14" fmla="*/ 5486400 w 6585461"/>
                <a:gd name="connsiteY14" fmla="*/ 0 h 721895"/>
                <a:gd name="connsiteX15" fmla="*/ 6448926 w 6585461"/>
                <a:gd name="connsiteY15" fmla="*/ 167512 h 721895"/>
                <a:gd name="connsiteX16" fmla="*/ 6497052 w 6585461"/>
                <a:gd name="connsiteY16" fmla="*/ 493295 h 721895"/>
                <a:gd name="connsiteX17" fmla="*/ 5871410 w 6585461"/>
                <a:gd name="connsiteY17" fmla="*/ 625643 h 721895"/>
                <a:gd name="connsiteX18" fmla="*/ 5366084 w 6585461"/>
                <a:gd name="connsiteY18" fmla="*/ 613611 h 721895"/>
                <a:gd name="connsiteX19" fmla="*/ 4957010 w 6585461"/>
                <a:gd name="connsiteY19" fmla="*/ 517358 h 721895"/>
                <a:gd name="connsiteX20" fmla="*/ 4728410 w 6585461"/>
                <a:gd name="connsiteY20" fmla="*/ 601579 h 721895"/>
                <a:gd name="connsiteX21" fmla="*/ 3862137 w 6585461"/>
                <a:gd name="connsiteY21" fmla="*/ 721895 h 721895"/>
                <a:gd name="connsiteX22" fmla="*/ 3188368 w 6585461"/>
                <a:gd name="connsiteY22" fmla="*/ 589548 h 721895"/>
                <a:gd name="connsiteX23" fmla="*/ 3031958 w 6585461"/>
                <a:gd name="connsiteY23" fmla="*/ 637674 h 721895"/>
                <a:gd name="connsiteX24" fmla="*/ 866273 w 6585461"/>
                <a:gd name="connsiteY24" fmla="*/ 637674 h 721895"/>
                <a:gd name="connsiteX25" fmla="*/ 421105 w 6585461"/>
                <a:gd name="connsiteY25" fmla="*/ 565485 h 721895"/>
                <a:gd name="connsiteX0" fmla="*/ 421105 w 6615120"/>
                <a:gd name="connsiteY0" fmla="*/ 565484 h 721895"/>
                <a:gd name="connsiteX1" fmla="*/ 72189 w 6615120"/>
                <a:gd name="connsiteY1" fmla="*/ 409074 h 721895"/>
                <a:gd name="connsiteX2" fmla="*/ 24063 w 6615120"/>
                <a:gd name="connsiteY2" fmla="*/ 156411 h 721895"/>
                <a:gd name="connsiteX3" fmla="*/ 0 w 6615120"/>
                <a:gd name="connsiteY3" fmla="*/ 48127 h 721895"/>
                <a:gd name="connsiteX4" fmla="*/ 673768 w 6615120"/>
                <a:gd name="connsiteY4" fmla="*/ 84221 h 721895"/>
                <a:gd name="connsiteX5" fmla="*/ 974558 w 6615120"/>
                <a:gd name="connsiteY5" fmla="*/ 0 h 721895"/>
                <a:gd name="connsiteX6" fmla="*/ 1528010 w 6615120"/>
                <a:gd name="connsiteY6" fmla="*/ 72190 h 721895"/>
                <a:gd name="connsiteX7" fmla="*/ 2261937 w 6615120"/>
                <a:gd name="connsiteY7" fmla="*/ 48127 h 721895"/>
                <a:gd name="connsiteX8" fmla="*/ 3080084 w 6615120"/>
                <a:gd name="connsiteY8" fmla="*/ 12032 h 721895"/>
                <a:gd name="connsiteX9" fmla="*/ 3320716 w 6615120"/>
                <a:gd name="connsiteY9" fmla="*/ 36095 h 721895"/>
                <a:gd name="connsiteX10" fmla="*/ 3669631 w 6615120"/>
                <a:gd name="connsiteY10" fmla="*/ 132348 h 721895"/>
                <a:gd name="connsiteX11" fmla="*/ 4006516 w 6615120"/>
                <a:gd name="connsiteY11" fmla="*/ 72190 h 721895"/>
                <a:gd name="connsiteX12" fmla="*/ 4235116 w 6615120"/>
                <a:gd name="connsiteY12" fmla="*/ 132348 h 721895"/>
                <a:gd name="connsiteX13" fmla="*/ 4896852 w 6615120"/>
                <a:gd name="connsiteY13" fmla="*/ 96253 h 721895"/>
                <a:gd name="connsiteX14" fmla="*/ 5486400 w 6615120"/>
                <a:gd name="connsiteY14" fmla="*/ 0 h 721895"/>
                <a:gd name="connsiteX15" fmla="*/ 6448926 w 6615120"/>
                <a:gd name="connsiteY15" fmla="*/ 167512 h 721895"/>
                <a:gd name="connsiteX16" fmla="*/ 6497052 w 6615120"/>
                <a:gd name="connsiteY16" fmla="*/ 493295 h 721895"/>
                <a:gd name="connsiteX17" fmla="*/ 5871410 w 6615120"/>
                <a:gd name="connsiteY17" fmla="*/ 625643 h 721895"/>
                <a:gd name="connsiteX18" fmla="*/ 5366084 w 6615120"/>
                <a:gd name="connsiteY18" fmla="*/ 613611 h 721895"/>
                <a:gd name="connsiteX19" fmla="*/ 4957010 w 6615120"/>
                <a:gd name="connsiteY19" fmla="*/ 517358 h 721895"/>
                <a:gd name="connsiteX20" fmla="*/ 4728410 w 6615120"/>
                <a:gd name="connsiteY20" fmla="*/ 601579 h 721895"/>
                <a:gd name="connsiteX21" fmla="*/ 3862137 w 6615120"/>
                <a:gd name="connsiteY21" fmla="*/ 721895 h 721895"/>
                <a:gd name="connsiteX22" fmla="*/ 3188368 w 6615120"/>
                <a:gd name="connsiteY22" fmla="*/ 589548 h 721895"/>
                <a:gd name="connsiteX23" fmla="*/ 3031958 w 6615120"/>
                <a:gd name="connsiteY23" fmla="*/ 637674 h 721895"/>
                <a:gd name="connsiteX24" fmla="*/ 866273 w 6615120"/>
                <a:gd name="connsiteY24" fmla="*/ 637674 h 721895"/>
                <a:gd name="connsiteX25" fmla="*/ 421105 w 6615120"/>
                <a:gd name="connsiteY25" fmla="*/ 565485 h 721895"/>
                <a:gd name="connsiteX0" fmla="*/ 421105 w 6642290"/>
                <a:gd name="connsiteY0" fmla="*/ 565484 h 721895"/>
                <a:gd name="connsiteX1" fmla="*/ 72189 w 6642290"/>
                <a:gd name="connsiteY1" fmla="*/ 409074 h 721895"/>
                <a:gd name="connsiteX2" fmla="*/ 24063 w 6642290"/>
                <a:gd name="connsiteY2" fmla="*/ 156411 h 721895"/>
                <a:gd name="connsiteX3" fmla="*/ 0 w 6642290"/>
                <a:gd name="connsiteY3" fmla="*/ 48127 h 721895"/>
                <a:gd name="connsiteX4" fmla="*/ 673768 w 6642290"/>
                <a:gd name="connsiteY4" fmla="*/ 84221 h 721895"/>
                <a:gd name="connsiteX5" fmla="*/ 974558 w 6642290"/>
                <a:gd name="connsiteY5" fmla="*/ 0 h 721895"/>
                <a:gd name="connsiteX6" fmla="*/ 1528010 w 6642290"/>
                <a:gd name="connsiteY6" fmla="*/ 72190 h 721895"/>
                <a:gd name="connsiteX7" fmla="*/ 2261937 w 6642290"/>
                <a:gd name="connsiteY7" fmla="*/ 48127 h 721895"/>
                <a:gd name="connsiteX8" fmla="*/ 3080084 w 6642290"/>
                <a:gd name="connsiteY8" fmla="*/ 12032 h 721895"/>
                <a:gd name="connsiteX9" fmla="*/ 3320716 w 6642290"/>
                <a:gd name="connsiteY9" fmla="*/ 36095 h 721895"/>
                <a:gd name="connsiteX10" fmla="*/ 3669631 w 6642290"/>
                <a:gd name="connsiteY10" fmla="*/ 132348 h 721895"/>
                <a:gd name="connsiteX11" fmla="*/ 4006516 w 6642290"/>
                <a:gd name="connsiteY11" fmla="*/ 72190 h 721895"/>
                <a:gd name="connsiteX12" fmla="*/ 4235116 w 6642290"/>
                <a:gd name="connsiteY12" fmla="*/ 132348 h 721895"/>
                <a:gd name="connsiteX13" fmla="*/ 4896852 w 6642290"/>
                <a:gd name="connsiteY13" fmla="*/ 96253 h 721895"/>
                <a:gd name="connsiteX14" fmla="*/ 5486400 w 6642290"/>
                <a:gd name="connsiteY14" fmla="*/ 0 h 721895"/>
                <a:gd name="connsiteX15" fmla="*/ 6448926 w 6642290"/>
                <a:gd name="connsiteY15" fmla="*/ 167512 h 721895"/>
                <a:gd name="connsiteX16" fmla="*/ 6497052 w 6642290"/>
                <a:gd name="connsiteY16" fmla="*/ 493295 h 721895"/>
                <a:gd name="connsiteX17" fmla="*/ 5871410 w 6642290"/>
                <a:gd name="connsiteY17" fmla="*/ 625643 h 721895"/>
                <a:gd name="connsiteX18" fmla="*/ 5366084 w 6642290"/>
                <a:gd name="connsiteY18" fmla="*/ 613611 h 721895"/>
                <a:gd name="connsiteX19" fmla="*/ 4957010 w 6642290"/>
                <a:gd name="connsiteY19" fmla="*/ 517358 h 721895"/>
                <a:gd name="connsiteX20" fmla="*/ 4728410 w 6642290"/>
                <a:gd name="connsiteY20" fmla="*/ 601579 h 721895"/>
                <a:gd name="connsiteX21" fmla="*/ 3862137 w 6642290"/>
                <a:gd name="connsiteY21" fmla="*/ 721895 h 721895"/>
                <a:gd name="connsiteX22" fmla="*/ 3188368 w 6642290"/>
                <a:gd name="connsiteY22" fmla="*/ 589548 h 721895"/>
                <a:gd name="connsiteX23" fmla="*/ 3031958 w 6642290"/>
                <a:gd name="connsiteY23" fmla="*/ 637674 h 721895"/>
                <a:gd name="connsiteX24" fmla="*/ 866273 w 6642290"/>
                <a:gd name="connsiteY24" fmla="*/ 637674 h 721895"/>
                <a:gd name="connsiteX25" fmla="*/ 421105 w 6642290"/>
                <a:gd name="connsiteY25" fmla="*/ 565485 h 721895"/>
                <a:gd name="connsiteX0" fmla="*/ 421105 w 6605606"/>
                <a:gd name="connsiteY0" fmla="*/ 565484 h 721895"/>
                <a:gd name="connsiteX1" fmla="*/ 72189 w 6605606"/>
                <a:gd name="connsiteY1" fmla="*/ 409074 h 721895"/>
                <a:gd name="connsiteX2" fmla="*/ 24063 w 6605606"/>
                <a:gd name="connsiteY2" fmla="*/ 156411 h 721895"/>
                <a:gd name="connsiteX3" fmla="*/ 0 w 6605606"/>
                <a:gd name="connsiteY3" fmla="*/ 48127 h 721895"/>
                <a:gd name="connsiteX4" fmla="*/ 673768 w 6605606"/>
                <a:gd name="connsiteY4" fmla="*/ 84221 h 721895"/>
                <a:gd name="connsiteX5" fmla="*/ 974558 w 6605606"/>
                <a:gd name="connsiteY5" fmla="*/ 0 h 721895"/>
                <a:gd name="connsiteX6" fmla="*/ 1528010 w 6605606"/>
                <a:gd name="connsiteY6" fmla="*/ 72190 h 721895"/>
                <a:gd name="connsiteX7" fmla="*/ 2261937 w 6605606"/>
                <a:gd name="connsiteY7" fmla="*/ 48127 h 721895"/>
                <a:gd name="connsiteX8" fmla="*/ 3080084 w 6605606"/>
                <a:gd name="connsiteY8" fmla="*/ 12032 h 721895"/>
                <a:gd name="connsiteX9" fmla="*/ 3320716 w 6605606"/>
                <a:gd name="connsiteY9" fmla="*/ 36095 h 721895"/>
                <a:gd name="connsiteX10" fmla="*/ 3669631 w 6605606"/>
                <a:gd name="connsiteY10" fmla="*/ 132348 h 721895"/>
                <a:gd name="connsiteX11" fmla="*/ 4006516 w 6605606"/>
                <a:gd name="connsiteY11" fmla="*/ 72190 h 721895"/>
                <a:gd name="connsiteX12" fmla="*/ 4235116 w 6605606"/>
                <a:gd name="connsiteY12" fmla="*/ 132348 h 721895"/>
                <a:gd name="connsiteX13" fmla="*/ 4896852 w 6605606"/>
                <a:gd name="connsiteY13" fmla="*/ 96253 h 721895"/>
                <a:gd name="connsiteX14" fmla="*/ 5486400 w 6605606"/>
                <a:gd name="connsiteY14" fmla="*/ 0 h 721895"/>
                <a:gd name="connsiteX15" fmla="*/ 6448926 w 6605606"/>
                <a:gd name="connsiteY15" fmla="*/ 167512 h 721895"/>
                <a:gd name="connsiteX16" fmla="*/ 6497052 w 6605606"/>
                <a:gd name="connsiteY16" fmla="*/ 493295 h 721895"/>
                <a:gd name="connsiteX17" fmla="*/ 5871410 w 6605606"/>
                <a:gd name="connsiteY17" fmla="*/ 625643 h 721895"/>
                <a:gd name="connsiteX18" fmla="*/ 5366084 w 6605606"/>
                <a:gd name="connsiteY18" fmla="*/ 613611 h 721895"/>
                <a:gd name="connsiteX19" fmla="*/ 4957010 w 6605606"/>
                <a:gd name="connsiteY19" fmla="*/ 517358 h 721895"/>
                <a:gd name="connsiteX20" fmla="*/ 4728410 w 6605606"/>
                <a:gd name="connsiteY20" fmla="*/ 601579 h 721895"/>
                <a:gd name="connsiteX21" fmla="*/ 3862137 w 6605606"/>
                <a:gd name="connsiteY21" fmla="*/ 721895 h 721895"/>
                <a:gd name="connsiteX22" fmla="*/ 3188368 w 6605606"/>
                <a:gd name="connsiteY22" fmla="*/ 589548 h 721895"/>
                <a:gd name="connsiteX23" fmla="*/ 3031958 w 6605606"/>
                <a:gd name="connsiteY23" fmla="*/ 637674 h 721895"/>
                <a:gd name="connsiteX24" fmla="*/ 866273 w 6605606"/>
                <a:gd name="connsiteY24" fmla="*/ 637674 h 721895"/>
                <a:gd name="connsiteX25" fmla="*/ 421105 w 6605606"/>
                <a:gd name="connsiteY25" fmla="*/ 565485 h 721895"/>
                <a:gd name="connsiteX0" fmla="*/ 421105 w 6551977"/>
                <a:gd name="connsiteY0" fmla="*/ 565484 h 721895"/>
                <a:gd name="connsiteX1" fmla="*/ 72189 w 6551977"/>
                <a:gd name="connsiteY1" fmla="*/ 409074 h 721895"/>
                <a:gd name="connsiteX2" fmla="*/ 24063 w 6551977"/>
                <a:gd name="connsiteY2" fmla="*/ 156411 h 721895"/>
                <a:gd name="connsiteX3" fmla="*/ 0 w 6551977"/>
                <a:gd name="connsiteY3" fmla="*/ 48127 h 721895"/>
                <a:gd name="connsiteX4" fmla="*/ 673768 w 6551977"/>
                <a:gd name="connsiteY4" fmla="*/ 84221 h 721895"/>
                <a:gd name="connsiteX5" fmla="*/ 974558 w 6551977"/>
                <a:gd name="connsiteY5" fmla="*/ 0 h 721895"/>
                <a:gd name="connsiteX6" fmla="*/ 1528010 w 6551977"/>
                <a:gd name="connsiteY6" fmla="*/ 72190 h 721895"/>
                <a:gd name="connsiteX7" fmla="*/ 2261937 w 6551977"/>
                <a:gd name="connsiteY7" fmla="*/ 48127 h 721895"/>
                <a:gd name="connsiteX8" fmla="*/ 3080084 w 6551977"/>
                <a:gd name="connsiteY8" fmla="*/ 12032 h 721895"/>
                <a:gd name="connsiteX9" fmla="*/ 3320716 w 6551977"/>
                <a:gd name="connsiteY9" fmla="*/ 36095 h 721895"/>
                <a:gd name="connsiteX10" fmla="*/ 3669631 w 6551977"/>
                <a:gd name="connsiteY10" fmla="*/ 132348 h 721895"/>
                <a:gd name="connsiteX11" fmla="*/ 4006516 w 6551977"/>
                <a:gd name="connsiteY11" fmla="*/ 72190 h 721895"/>
                <a:gd name="connsiteX12" fmla="*/ 4235116 w 6551977"/>
                <a:gd name="connsiteY12" fmla="*/ 132348 h 721895"/>
                <a:gd name="connsiteX13" fmla="*/ 4896852 w 6551977"/>
                <a:gd name="connsiteY13" fmla="*/ 96253 h 721895"/>
                <a:gd name="connsiteX14" fmla="*/ 5486400 w 6551977"/>
                <a:gd name="connsiteY14" fmla="*/ 0 h 721895"/>
                <a:gd name="connsiteX15" fmla="*/ 6448926 w 6551977"/>
                <a:gd name="connsiteY15" fmla="*/ 167512 h 721895"/>
                <a:gd name="connsiteX16" fmla="*/ 6448925 w 6551977"/>
                <a:gd name="connsiteY16" fmla="*/ 484964 h 721895"/>
                <a:gd name="connsiteX17" fmla="*/ 5871410 w 6551977"/>
                <a:gd name="connsiteY17" fmla="*/ 625643 h 721895"/>
                <a:gd name="connsiteX18" fmla="*/ 5366084 w 6551977"/>
                <a:gd name="connsiteY18" fmla="*/ 613611 h 721895"/>
                <a:gd name="connsiteX19" fmla="*/ 4957010 w 6551977"/>
                <a:gd name="connsiteY19" fmla="*/ 517358 h 721895"/>
                <a:gd name="connsiteX20" fmla="*/ 4728410 w 6551977"/>
                <a:gd name="connsiteY20" fmla="*/ 601579 h 721895"/>
                <a:gd name="connsiteX21" fmla="*/ 3862137 w 6551977"/>
                <a:gd name="connsiteY21" fmla="*/ 721895 h 721895"/>
                <a:gd name="connsiteX22" fmla="*/ 3188368 w 6551977"/>
                <a:gd name="connsiteY22" fmla="*/ 589548 h 721895"/>
                <a:gd name="connsiteX23" fmla="*/ 3031958 w 6551977"/>
                <a:gd name="connsiteY23" fmla="*/ 637674 h 721895"/>
                <a:gd name="connsiteX24" fmla="*/ 866273 w 6551977"/>
                <a:gd name="connsiteY24" fmla="*/ 637674 h 721895"/>
                <a:gd name="connsiteX25" fmla="*/ 421105 w 6551977"/>
                <a:gd name="connsiteY25" fmla="*/ 565485 h 721895"/>
                <a:gd name="connsiteX0" fmla="*/ 421105 w 6551977"/>
                <a:gd name="connsiteY0" fmla="*/ 565484 h 721895"/>
                <a:gd name="connsiteX1" fmla="*/ 72189 w 6551977"/>
                <a:gd name="connsiteY1" fmla="*/ 409074 h 721895"/>
                <a:gd name="connsiteX2" fmla="*/ 24063 w 6551977"/>
                <a:gd name="connsiteY2" fmla="*/ 156411 h 721895"/>
                <a:gd name="connsiteX3" fmla="*/ 0 w 6551977"/>
                <a:gd name="connsiteY3" fmla="*/ 48127 h 721895"/>
                <a:gd name="connsiteX4" fmla="*/ 673768 w 6551977"/>
                <a:gd name="connsiteY4" fmla="*/ 84221 h 721895"/>
                <a:gd name="connsiteX5" fmla="*/ 974558 w 6551977"/>
                <a:gd name="connsiteY5" fmla="*/ 0 h 721895"/>
                <a:gd name="connsiteX6" fmla="*/ 1528010 w 6551977"/>
                <a:gd name="connsiteY6" fmla="*/ 72190 h 721895"/>
                <a:gd name="connsiteX7" fmla="*/ 2261937 w 6551977"/>
                <a:gd name="connsiteY7" fmla="*/ 48127 h 721895"/>
                <a:gd name="connsiteX8" fmla="*/ 3080084 w 6551977"/>
                <a:gd name="connsiteY8" fmla="*/ 12032 h 721895"/>
                <a:gd name="connsiteX9" fmla="*/ 3320716 w 6551977"/>
                <a:gd name="connsiteY9" fmla="*/ 36095 h 721895"/>
                <a:gd name="connsiteX10" fmla="*/ 3669631 w 6551977"/>
                <a:gd name="connsiteY10" fmla="*/ 132348 h 721895"/>
                <a:gd name="connsiteX11" fmla="*/ 4006516 w 6551977"/>
                <a:gd name="connsiteY11" fmla="*/ 72190 h 721895"/>
                <a:gd name="connsiteX12" fmla="*/ 4235116 w 6551977"/>
                <a:gd name="connsiteY12" fmla="*/ 132348 h 721895"/>
                <a:gd name="connsiteX13" fmla="*/ 4896852 w 6551977"/>
                <a:gd name="connsiteY13" fmla="*/ 96253 h 721895"/>
                <a:gd name="connsiteX14" fmla="*/ 5486400 w 6551977"/>
                <a:gd name="connsiteY14" fmla="*/ 0 h 721895"/>
                <a:gd name="connsiteX15" fmla="*/ 6448926 w 6551977"/>
                <a:gd name="connsiteY15" fmla="*/ 167512 h 721895"/>
                <a:gd name="connsiteX16" fmla="*/ 6448925 w 6551977"/>
                <a:gd name="connsiteY16" fmla="*/ 484964 h 721895"/>
                <a:gd name="connsiteX17" fmla="*/ 5871410 w 6551977"/>
                <a:gd name="connsiteY17" fmla="*/ 625643 h 721895"/>
                <a:gd name="connsiteX18" fmla="*/ 5366084 w 6551977"/>
                <a:gd name="connsiteY18" fmla="*/ 613611 h 721895"/>
                <a:gd name="connsiteX19" fmla="*/ 4957010 w 6551977"/>
                <a:gd name="connsiteY19" fmla="*/ 517358 h 721895"/>
                <a:gd name="connsiteX20" fmla="*/ 4728410 w 6551977"/>
                <a:gd name="connsiteY20" fmla="*/ 601579 h 721895"/>
                <a:gd name="connsiteX21" fmla="*/ 3862137 w 6551977"/>
                <a:gd name="connsiteY21" fmla="*/ 721895 h 721895"/>
                <a:gd name="connsiteX22" fmla="*/ 3188368 w 6551977"/>
                <a:gd name="connsiteY22" fmla="*/ 589548 h 721895"/>
                <a:gd name="connsiteX23" fmla="*/ 3031958 w 6551977"/>
                <a:gd name="connsiteY23" fmla="*/ 637674 h 721895"/>
                <a:gd name="connsiteX24" fmla="*/ 866273 w 6551977"/>
                <a:gd name="connsiteY24" fmla="*/ 637674 h 721895"/>
                <a:gd name="connsiteX25" fmla="*/ 421105 w 6551977"/>
                <a:gd name="connsiteY25" fmla="*/ 565485 h 721895"/>
                <a:gd name="connsiteX0" fmla="*/ 421105 w 6551977"/>
                <a:gd name="connsiteY0" fmla="*/ 565528 h 721939"/>
                <a:gd name="connsiteX1" fmla="*/ 72189 w 6551977"/>
                <a:gd name="connsiteY1" fmla="*/ 409118 h 721939"/>
                <a:gd name="connsiteX2" fmla="*/ 24063 w 6551977"/>
                <a:gd name="connsiteY2" fmla="*/ 156455 h 721939"/>
                <a:gd name="connsiteX3" fmla="*/ 0 w 6551977"/>
                <a:gd name="connsiteY3" fmla="*/ 48171 h 721939"/>
                <a:gd name="connsiteX4" fmla="*/ 673768 w 6551977"/>
                <a:gd name="connsiteY4" fmla="*/ 84265 h 721939"/>
                <a:gd name="connsiteX5" fmla="*/ 974558 w 6551977"/>
                <a:gd name="connsiteY5" fmla="*/ 44 h 721939"/>
                <a:gd name="connsiteX6" fmla="*/ 1528010 w 6551977"/>
                <a:gd name="connsiteY6" fmla="*/ 72234 h 721939"/>
                <a:gd name="connsiteX7" fmla="*/ 2261937 w 6551977"/>
                <a:gd name="connsiteY7" fmla="*/ 48171 h 721939"/>
                <a:gd name="connsiteX8" fmla="*/ 3080084 w 6551977"/>
                <a:gd name="connsiteY8" fmla="*/ 12076 h 721939"/>
                <a:gd name="connsiteX9" fmla="*/ 3320716 w 6551977"/>
                <a:gd name="connsiteY9" fmla="*/ 36139 h 721939"/>
                <a:gd name="connsiteX10" fmla="*/ 3669631 w 6551977"/>
                <a:gd name="connsiteY10" fmla="*/ 132392 h 721939"/>
                <a:gd name="connsiteX11" fmla="*/ 4006516 w 6551977"/>
                <a:gd name="connsiteY11" fmla="*/ 72234 h 721939"/>
                <a:gd name="connsiteX12" fmla="*/ 4235116 w 6551977"/>
                <a:gd name="connsiteY12" fmla="*/ 132392 h 721939"/>
                <a:gd name="connsiteX13" fmla="*/ 4896852 w 6551977"/>
                <a:gd name="connsiteY13" fmla="*/ 96297 h 721939"/>
                <a:gd name="connsiteX14" fmla="*/ 5486400 w 6551977"/>
                <a:gd name="connsiteY14" fmla="*/ 44 h 721939"/>
                <a:gd name="connsiteX15" fmla="*/ 6448926 w 6551977"/>
                <a:gd name="connsiteY15" fmla="*/ 167556 h 721939"/>
                <a:gd name="connsiteX16" fmla="*/ 6448925 w 6551977"/>
                <a:gd name="connsiteY16" fmla="*/ 485008 h 721939"/>
                <a:gd name="connsiteX17" fmla="*/ 5871410 w 6551977"/>
                <a:gd name="connsiteY17" fmla="*/ 625687 h 721939"/>
                <a:gd name="connsiteX18" fmla="*/ 5366084 w 6551977"/>
                <a:gd name="connsiteY18" fmla="*/ 613655 h 721939"/>
                <a:gd name="connsiteX19" fmla="*/ 4957010 w 6551977"/>
                <a:gd name="connsiteY19" fmla="*/ 517402 h 721939"/>
                <a:gd name="connsiteX20" fmla="*/ 4728410 w 6551977"/>
                <a:gd name="connsiteY20" fmla="*/ 601623 h 721939"/>
                <a:gd name="connsiteX21" fmla="*/ 3862137 w 6551977"/>
                <a:gd name="connsiteY21" fmla="*/ 721939 h 721939"/>
                <a:gd name="connsiteX22" fmla="*/ 3188368 w 6551977"/>
                <a:gd name="connsiteY22" fmla="*/ 589592 h 721939"/>
                <a:gd name="connsiteX23" fmla="*/ 3031958 w 6551977"/>
                <a:gd name="connsiteY23" fmla="*/ 637718 h 721939"/>
                <a:gd name="connsiteX24" fmla="*/ 866273 w 6551977"/>
                <a:gd name="connsiteY24" fmla="*/ 637718 h 721939"/>
                <a:gd name="connsiteX25" fmla="*/ 421105 w 6551977"/>
                <a:gd name="connsiteY25" fmla="*/ 565529 h 721939"/>
                <a:gd name="connsiteX0" fmla="*/ 421105 w 6551977"/>
                <a:gd name="connsiteY0" fmla="*/ 565528 h 721939"/>
                <a:gd name="connsiteX1" fmla="*/ 72189 w 6551977"/>
                <a:gd name="connsiteY1" fmla="*/ 409118 h 721939"/>
                <a:gd name="connsiteX2" fmla="*/ 24063 w 6551977"/>
                <a:gd name="connsiteY2" fmla="*/ 156455 h 721939"/>
                <a:gd name="connsiteX3" fmla="*/ 0 w 6551977"/>
                <a:gd name="connsiteY3" fmla="*/ 48171 h 721939"/>
                <a:gd name="connsiteX4" fmla="*/ 673768 w 6551977"/>
                <a:gd name="connsiteY4" fmla="*/ 84265 h 721939"/>
                <a:gd name="connsiteX5" fmla="*/ 974558 w 6551977"/>
                <a:gd name="connsiteY5" fmla="*/ 44 h 721939"/>
                <a:gd name="connsiteX6" fmla="*/ 1528010 w 6551977"/>
                <a:gd name="connsiteY6" fmla="*/ 72234 h 721939"/>
                <a:gd name="connsiteX7" fmla="*/ 2261937 w 6551977"/>
                <a:gd name="connsiteY7" fmla="*/ 48171 h 721939"/>
                <a:gd name="connsiteX8" fmla="*/ 3080084 w 6551977"/>
                <a:gd name="connsiteY8" fmla="*/ 12076 h 721939"/>
                <a:gd name="connsiteX9" fmla="*/ 3320716 w 6551977"/>
                <a:gd name="connsiteY9" fmla="*/ 36139 h 721939"/>
                <a:gd name="connsiteX10" fmla="*/ 3669631 w 6551977"/>
                <a:gd name="connsiteY10" fmla="*/ 132392 h 721939"/>
                <a:gd name="connsiteX11" fmla="*/ 4006516 w 6551977"/>
                <a:gd name="connsiteY11" fmla="*/ 72234 h 721939"/>
                <a:gd name="connsiteX12" fmla="*/ 4235116 w 6551977"/>
                <a:gd name="connsiteY12" fmla="*/ 132392 h 721939"/>
                <a:gd name="connsiteX13" fmla="*/ 4896852 w 6551977"/>
                <a:gd name="connsiteY13" fmla="*/ 96297 h 721939"/>
                <a:gd name="connsiteX14" fmla="*/ 5486400 w 6551977"/>
                <a:gd name="connsiteY14" fmla="*/ 44 h 721939"/>
                <a:gd name="connsiteX15" fmla="*/ 6448926 w 6551977"/>
                <a:gd name="connsiteY15" fmla="*/ 167556 h 721939"/>
                <a:gd name="connsiteX16" fmla="*/ 6448925 w 6551977"/>
                <a:gd name="connsiteY16" fmla="*/ 485008 h 721939"/>
                <a:gd name="connsiteX17" fmla="*/ 5871410 w 6551977"/>
                <a:gd name="connsiteY17" fmla="*/ 625687 h 721939"/>
                <a:gd name="connsiteX18" fmla="*/ 5366084 w 6551977"/>
                <a:gd name="connsiteY18" fmla="*/ 613655 h 721939"/>
                <a:gd name="connsiteX19" fmla="*/ 4957010 w 6551977"/>
                <a:gd name="connsiteY19" fmla="*/ 517402 h 721939"/>
                <a:gd name="connsiteX20" fmla="*/ 4728410 w 6551977"/>
                <a:gd name="connsiteY20" fmla="*/ 601623 h 721939"/>
                <a:gd name="connsiteX21" fmla="*/ 3862137 w 6551977"/>
                <a:gd name="connsiteY21" fmla="*/ 721939 h 721939"/>
                <a:gd name="connsiteX22" fmla="*/ 3188368 w 6551977"/>
                <a:gd name="connsiteY22" fmla="*/ 589592 h 721939"/>
                <a:gd name="connsiteX23" fmla="*/ 3031958 w 6551977"/>
                <a:gd name="connsiteY23" fmla="*/ 637718 h 721939"/>
                <a:gd name="connsiteX24" fmla="*/ 866273 w 6551977"/>
                <a:gd name="connsiteY24" fmla="*/ 637718 h 721939"/>
                <a:gd name="connsiteX25" fmla="*/ 421105 w 6551977"/>
                <a:gd name="connsiteY25" fmla="*/ 565529 h 721939"/>
                <a:gd name="connsiteX0" fmla="*/ 421105 w 6513214"/>
                <a:gd name="connsiteY0" fmla="*/ 565528 h 721939"/>
                <a:gd name="connsiteX1" fmla="*/ 72189 w 6513214"/>
                <a:gd name="connsiteY1" fmla="*/ 409118 h 721939"/>
                <a:gd name="connsiteX2" fmla="*/ 24063 w 6513214"/>
                <a:gd name="connsiteY2" fmla="*/ 156455 h 721939"/>
                <a:gd name="connsiteX3" fmla="*/ 0 w 6513214"/>
                <a:gd name="connsiteY3" fmla="*/ 48171 h 721939"/>
                <a:gd name="connsiteX4" fmla="*/ 673768 w 6513214"/>
                <a:gd name="connsiteY4" fmla="*/ 84265 h 721939"/>
                <a:gd name="connsiteX5" fmla="*/ 974558 w 6513214"/>
                <a:gd name="connsiteY5" fmla="*/ 44 h 721939"/>
                <a:gd name="connsiteX6" fmla="*/ 1528010 w 6513214"/>
                <a:gd name="connsiteY6" fmla="*/ 72234 h 721939"/>
                <a:gd name="connsiteX7" fmla="*/ 2261937 w 6513214"/>
                <a:gd name="connsiteY7" fmla="*/ 48171 h 721939"/>
                <a:gd name="connsiteX8" fmla="*/ 3080084 w 6513214"/>
                <a:gd name="connsiteY8" fmla="*/ 12076 h 721939"/>
                <a:gd name="connsiteX9" fmla="*/ 3320716 w 6513214"/>
                <a:gd name="connsiteY9" fmla="*/ 36139 h 721939"/>
                <a:gd name="connsiteX10" fmla="*/ 3669631 w 6513214"/>
                <a:gd name="connsiteY10" fmla="*/ 132392 h 721939"/>
                <a:gd name="connsiteX11" fmla="*/ 4006516 w 6513214"/>
                <a:gd name="connsiteY11" fmla="*/ 72234 h 721939"/>
                <a:gd name="connsiteX12" fmla="*/ 4235116 w 6513214"/>
                <a:gd name="connsiteY12" fmla="*/ 132392 h 721939"/>
                <a:gd name="connsiteX13" fmla="*/ 4896852 w 6513214"/>
                <a:gd name="connsiteY13" fmla="*/ 96297 h 721939"/>
                <a:gd name="connsiteX14" fmla="*/ 5486400 w 6513214"/>
                <a:gd name="connsiteY14" fmla="*/ 44 h 721939"/>
                <a:gd name="connsiteX15" fmla="*/ 6448926 w 6513214"/>
                <a:gd name="connsiteY15" fmla="*/ 167556 h 721939"/>
                <a:gd name="connsiteX16" fmla="*/ 6352672 w 6513214"/>
                <a:gd name="connsiteY16" fmla="*/ 537534 h 721939"/>
                <a:gd name="connsiteX17" fmla="*/ 5871410 w 6513214"/>
                <a:gd name="connsiteY17" fmla="*/ 625687 h 721939"/>
                <a:gd name="connsiteX18" fmla="*/ 5366084 w 6513214"/>
                <a:gd name="connsiteY18" fmla="*/ 613655 h 721939"/>
                <a:gd name="connsiteX19" fmla="*/ 4957010 w 6513214"/>
                <a:gd name="connsiteY19" fmla="*/ 517402 h 721939"/>
                <a:gd name="connsiteX20" fmla="*/ 4728410 w 6513214"/>
                <a:gd name="connsiteY20" fmla="*/ 601623 h 721939"/>
                <a:gd name="connsiteX21" fmla="*/ 3862137 w 6513214"/>
                <a:gd name="connsiteY21" fmla="*/ 721939 h 721939"/>
                <a:gd name="connsiteX22" fmla="*/ 3188368 w 6513214"/>
                <a:gd name="connsiteY22" fmla="*/ 589592 h 721939"/>
                <a:gd name="connsiteX23" fmla="*/ 3031958 w 6513214"/>
                <a:gd name="connsiteY23" fmla="*/ 637718 h 721939"/>
                <a:gd name="connsiteX24" fmla="*/ 866273 w 6513214"/>
                <a:gd name="connsiteY24" fmla="*/ 637718 h 721939"/>
                <a:gd name="connsiteX25" fmla="*/ 421105 w 6513214"/>
                <a:gd name="connsiteY25" fmla="*/ 565529 h 721939"/>
                <a:gd name="connsiteX0" fmla="*/ 421105 w 6508487"/>
                <a:gd name="connsiteY0" fmla="*/ 565528 h 721939"/>
                <a:gd name="connsiteX1" fmla="*/ 72189 w 6508487"/>
                <a:gd name="connsiteY1" fmla="*/ 409118 h 721939"/>
                <a:gd name="connsiteX2" fmla="*/ 24063 w 6508487"/>
                <a:gd name="connsiteY2" fmla="*/ 156455 h 721939"/>
                <a:gd name="connsiteX3" fmla="*/ 0 w 6508487"/>
                <a:gd name="connsiteY3" fmla="*/ 48171 h 721939"/>
                <a:gd name="connsiteX4" fmla="*/ 673768 w 6508487"/>
                <a:gd name="connsiteY4" fmla="*/ 84265 h 721939"/>
                <a:gd name="connsiteX5" fmla="*/ 974558 w 6508487"/>
                <a:gd name="connsiteY5" fmla="*/ 44 h 721939"/>
                <a:gd name="connsiteX6" fmla="*/ 1528010 w 6508487"/>
                <a:gd name="connsiteY6" fmla="*/ 72234 h 721939"/>
                <a:gd name="connsiteX7" fmla="*/ 2261937 w 6508487"/>
                <a:gd name="connsiteY7" fmla="*/ 48171 h 721939"/>
                <a:gd name="connsiteX8" fmla="*/ 3080084 w 6508487"/>
                <a:gd name="connsiteY8" fmla="*/ 12076 h 721939"/>
                <a:gd name="connsiteX9" fmla="*/ 3320716 w 6508487"/>
                <a:gd name="connsiteY9" fmla="*/ 36139 h 721939"/>
                <a:gd name="connsiteX10" fmla="*/ 3669631 w 6508487"/>
                <a:gd name="connsiteY10" fmla="*/ 132392 h 721939"/>
                <a:gd name="connsiteX11" fmla="*/ 4006516 w 6508487"/>
                <a:gd name="connsiteY11" fmla="*/ 72234 h 721939"/>
                <a:gd name="connsiteX12" fmla="*/ 4235116 w 6508487"/>
                <a:gd name="connsiteY12" fmla="*/ 132392 h 721939"/>
                <a:gd name="connsiteX13" fmla="*/ 4896852 w 6508487"/>
                <a:gd name="connsiteY13" fmla="*/ 96297 h 721939"/>
                <a:gd name="connsiteX14" fmla="*/ 5486400 w 6508487"/>
                <a:gd name="connsiteY14" fmla="*/ 44 h 721939"/>
                <a:gd name="connsiteX15" fmla="*/ 6448926 w 6508487"/>
                <a:gd name="connsiteY15" fmla="*/ 167556 h 721939"/>
                <a:gd name="connsiteX16" fmla="*/ 6352672 w 6508487"/>
                <a:gd name="connsiteY16" fmla="*/ 537534 h 721939"/>
                <a:gd name="connsiteX17" fmla="*/ 5871410 w 6508487"/>
                <a:gd name="connsiteY17" fmla="*/ 625687 h 721939"/>
                <a:gd name="connsiteX18" fmla="*/ 5366084 w 6508487"/>
                <a:gd name="connsiteY18" fmla="*/ 613655 h 721939"/>
                <a:gd name="connsiteX19" fmla="*/ 4957010 w 6508487"/>
                <a:gd name="connsiteY19" fmla="*/ 517402 h 721939"/>
                <a:gd name="connsiteX20" fmla="*/ 4728410 w 6508487"/>
                <a:gd name="connsiteY20" fmla="*/ 601623 h 721939"/>
                <a:gd name="connsiteX21" fmla="*/ 3862137 w 6508487"/>
                <a:gd name="connsiteY21" fmla="*/ 721939 h 721939"/>
                <a:gd name="connsiteX22" fmla="*/ 3188368 w 6508487"/>
                <a:gd name="connsiteY22" fmla="*/ 589592 h 721939"/>
                <a:gd name="connsiteX23" fmla="*/ 3031958 w 6508487"/>
                <a:gd name="connsiteY23" fmla="*/ 637718 h 721939"/>
                <a:gd name="connsiteX24" fmla="*/ 866273 w 6508487"/>
                <a:gd name="connsiteY24" fmla="*/ 637718 h 721939"/>
                <a:gd name="connsiteX25" fmla="*/ 421105 w 6508487"/>
                <a:gd name="connsiteY25" fmla="*/ 565529 h 721939"/>
                <a:gd name="connsiteX0" fmla="*/ 421105 w 6535038"/>
                <a:gd name="connsiteY0" fmla="*/ 565528 h 721939"/>
                <a:gd name="connsiteX1" fmla="*/ 72189 w 6535038"/>
                <a:gd name="connsiteY1" fmla="*/ 409118 h 721939"/>
                <a:gd name="connsiteX2" fmla="*/ 24063 w 6535038"/>
                <a:gd name="connsiteY2" fmla="*/ 156455 h 721939"/>
                <a:gd name="connsiteX3" fmla="*/ 0 w 6535038"/>
                <a:gd name="connsiteY3" fmla="*/ 48171 h 721939"/>
                <a:gd name="connsiteX4" fmla="*/ 673768 w 6535038"/>
                <a:gd name="connsiteY4" fmla="*/ 84265 h 721939"/>
                <a:gd name="connsiteX5" fmla="*/ 974558 w 6535038"/>
                <a:gd name="connsiteY5" fmla="*/ 44 h 721939"/>
                <a:gd name="connsiteX6" fmla="*/ 1528010 w 6535038"/>
                <a:gd name="connsiteY6" fmla="*/ 72234 h 721939"/>
                <a:gd name="connsiteX7" fmla="*/ 2261937 w 6535038"/>
                <a:gd name="connsiteY7" fmla="*/ 48171 h 721939"/>
                <a:gd name="connsiteX8" fmla="*/ 3080084 w 6535038"/>
                <a:gd name="connsiteY8" fmla="*/ 12076 h 721939"/>
                <a:gd name="connsiteX9" fmla="*/ 3320716 w 6535038"/>
                <a:gd name="connsiteY9" fmla="*/ 36139 h 721939"/>
                <a:gd name="connsiteX10" fmla="*/ 3669631 w 6535038"/>
                <a:gd name="connsiteY10" fmla="*/ 132392 h 721939"/>
                <a:gd name="connsiteX11" fmla="*/ 4006516 w 6535038"/>
                <a:gd name="connsiteY11" fmla="*/ 72234 h 721939"/>
                <a:gd name="connsiteX12" fmla="*/ 4235116 w 6535038"/>
                <a:gd name="connsiteY12" fmla="*/ 132392 h 721939"/>
                <a:gd name="connsiteX13" fmla="*/ 4896852 w 6535038"/>
                <a:gd name="connsiteY13" fmla="*/ 96297 h 721939"/>
                <a:gd name="connsiteX14" fmla="*/ 5486400 w 6535038"/>
                <a:gd name="connsiteY14" fmla="*/ 44 h 721939"/>
                <a:gd name="connsiteX15" fmla="*/ 6448926 w 6535038"/>
                <a:gd name="connsiteY15" fmla="*/ 167556 h 721939"/>
                <a:gd name="connsiteX16" fmla="*/ 6352672 w 6535038"/>
                <a:gd name="connsiteY16" fmla="*/ 537534 h 721939"/>
                <a:gd name="connsiteX17" fmla="*/ 5871410 w 6535038"/>
                <a:gd name="connsiteY17" fmla="*/ 625687 h 721939"/>
                <a:gd name="connsiteX18" fmla="*/ 5366084 w 6535038"/>
                <a:gd name="connsiteY18" fmla="*/ 613655 h 721939"/>
                <a:gd name="connsiteX19" fmla="*/ 4957010 w 6535038"/>
                <a:gd name="connsiteY19" fmla="*/ 517402 h 721939"/>
                <a:gd name="connsiteX20" fmla="*/ 4728410 w 6535038"/>
                <a:gd name="connsiteY20" fmla="*/ 601623 h 721939"/>
                <a:gd name="connsiteX21" fmla="*/ 3862137 w 6535038"/>
                <a:gd name="connsiteY21" fmla="*/ 721939 h 721939"/>
                <a:gd name="connsiteX22" fmla="*/ 3188368 w 6535038"/>
                <a:gd name="connsiteY22" fmla="*/ 589592 h 721939"/>
                <a:gd name="connsiteX23" fmla="*/ 3031958 w 6535038"/>
                <a:gd name="connsiteY23" fmla="*/ 637718 h 721939"/>
                <a:gd name="connsiteX24" fmla="*/ 866273 w 6535038"/>
                <a:gd name="connsiteY24" fmla="*/ 637718 h 721939"/>
                <a:gd name="connsiteX25" fmla="*/ 421105 w 6535038"/>
                <a:gd name="connsiteY25" fmla="*/ 565529 h 721939"/>
                <a:gd name="connsiteX0" fmla="*/ 421105 w 6598998"/>
                <a:gd name="connsiteY0" fmla="*/ 565528 h 721939"/>
                <a:gd name="connsiteX1" fmla="*/ 72189 w 6598998"/>
                <a:gd name="connsiteY1" fmla="*/ 409118 h 721939"/>
                <a:gd name="connsiteX2" fmla="*/ 24063 w 6598998"/>
                <a:gd name="connsiteY2" fmla="*/ 156455 h 721939"/>
                <a:gd name="connsiteX3" fmla="*/ 0 w 6598998"/>
                <a:gd name="connsiteY3" fmla="*/ 48171 h 721939"/>
                <a:gd name="connsiteX4" fmla="*/ 673768 w 6598998"/>
                <a:gd name="connsiteY4" fmla="*/ 84265 h 721939"/>
                <a:gd name="connsiteX5" fmla="*/ 974558 w 6598998"/>
                <a:gd name="connsiteY5" fmla="*/ 44 h 721939"/>
                <a:gd name="connsiteX6" fmla="*/ 1528010 w 6598998"/>
                <a:gd name="connsiteY6" fmla="*/ 72234 h 721939"/>
                <a:gd name="connsiteX7" fmla="*/ 2261937 w 6598998"/>
                <a:gd name="connsiteY7" fmla="*/ 48171 h 721939"/>
                <a:gd name="connsiteX8" fmla="*/ 3080084 w 6598998"/>
                <a:gd name="connsiteY8" fmla="*/ 12076 h 721939"/>
                <a:gd name="connsiteX9" fmla="*/ 3320716 w 6598998"/>
                <a:gd name="connsiteY9" fmla="*/ 36139 h 721939"/>
                <a:gd name="connsiteX10" fmla="*/ 3669631 w 6598998"/>
                <a:gd name="connsiteY10" fmla="*/ 132392 h 721939"/>
                <a:gd name="connsiteX11" fmla="*/ 4006516 w 6598998"/>
                <a:gd name="connsiteY11" fmla="*/ 72234 h 721939"/>
                <a:gd name="connsiteX12" fmla="*/ 4235116 w 6598998"/>
                <a:gd name="connsiteY12" fmla="*/ 132392 h 721939"/>
                <a:gd name="connsiteX13" fmla="*/ 4896852 w 6598998"/>
                <a:gd name="connsiteY13" fmla="*/ 96297 h 721939"/>
                <a:gd name="connsiteX14" fmla="*/ 5486400 w 6598998"/>
                <a:gd name="connsiteY14" fmla="*/ 44 h 721939"/>
                <a:gd name="connsiteX15" fmla="*/ 6448926 w 6598998"/>
                <a:gd name="connsiteY15" fmla="*/ 167556 h 721939"/>
                <a:gd name="connsiteX16" fmla="*/ 6352672 w 6598998"/>
                <a:gd name="connsiteY16" fmla="*/ 537534 h 721939"/>
                <a:gd name="connsiteX17" fmla="*/ 5871410 w 6598998"/>
                <a:gd name="connsiteY17" fmla="*/ 625687 h 721939"/>
                <a:gd name="connsiteX18" fmla="*/ 5366084 w 6598998"/>
                <a:gd name="connsiteY18" fmla="*/ 613655 h 721939"/>
                <a:gd name="connsiteX19" fmla="*/ 4957010 w 6598998"/>
                <a:gd name="connsiteY19" fmla="*/ 517402 h 721939"/>
                <a:gd name="connsiteX20" fmla="*/ 4728410 w 6598998"/>
                <a:gd name="connsiteY20" fmla="*/ 601623 h 721939"/>
                <a:gd name="connsiteX21" fmla="*/ 3862137 w 6598998"/>
                <a:gd name="connsiteY21" fmla="*/ 721939 h 721939"/>
                <a:gd name="connsiteX22" fmla="*/ 3188368 w 6598998"/>
                <a:gd name="connsiteY22" fmla="*/ 589592 h 721939"/>
                <a:gd name="connsiteX23" fmla="*/ 3031958 w 6598998"/>
                <a:gd name="connsiteY23" fmla="*/ 637718 h 721939"/>
                <a:gd name="connsiteX24" fmla="*/ 866273 w 6598998"/>
                <a:gd name="connsiteY24" fmla="*/ 637718 h 721939"/>
                <a:gd name="connsiteX25" fmla="*/ 421105 w 6598998"/>
                <a:gd name="connsiteY25" fmla="*/ 565529 h 721939"/>
                <a:gd name="connsiteX0" fmla="*/ 421105 w 6484878"/>
                <a:gd name="connsiteY0" fmla="*/ 565528 h 721939"/>
                <a:gd name="connsiteX1" fmla="*/ 72189 w 6484878"/>
                <a:gd name="connsiteY1" fmla="*/ 409118 h 721939"/>
                <a:gd name="connsiteX2" fmla="*/ 24063 w 6484878"/>
                <a:gd name="connsiteY2" fmla="*/ 156455 h 721939"/>
                <a:gd name="connsiteX3" fmla="*/ 0 w 6484878"/>
                <a:gd name="connsiteY3" fmla="*/ 48171 h 721939"/>
                <a:gd name="connsiteX4" fmla="*/ 673768 w 6484878"/>
                <a:gd name="connsiteY4" fmla="*/ 84265 h 721939"/>
                <a:gd name="connsiteX5" fmla="*/ 974558 w 6484878"/>
                <a:gd name="connsiteY5" fmla="*/ 44 h 721939"/>
                <a:gd name="connsiteX6" fmla="*/ 1528010 w 6484878"/>
                <a:gd name="connsiteY6" fmla="*/ 72234 h 721939"/>
                <a:gd name="connsiteX7" fmla="*/ 2261937 w 6484878"/>
                <a:gd name="connsiteY7" fmla="*/ 48171 h 721939"/>
                <a:gd name="connsiteX8" fmla="*/ 3080084 w 6484878"/>
                <a:gd name="connsiteY8" fmla="*/ 12076 h 721939"/>
                <a:gd name="connsiteX9" fmla="*/ 3320716 w 6484878"/>
                <a:gd name="connsiteY9" fmla="*/ 36139 h 721939"/>
                <a:gd name="connsiteX10" fmla="*/ 3669631 w 6484878"/>
                <a:gd name="connsiteY10" fmla="*/ 132392 h 721939"/>
                <a:gd name="connsiteX11" fmla="*/ 4006516 w 6484878"/>
                <a:gd name="connsiteY11" fmla="*/ 72234 h 721939"/>
                <a:gd name="connsiteX12" fmla="*/ 4235116 w 6484878"/>
                <a:gd name="connsiteY12" fmla="*/ 132392 h 721939"/>
                <a:gd name="connsiteX13" fmla="*/ 4896852 w 6484878"/>
                <a:gd name="connsiteY13" fmla="*/ 96297 h 721939"/>
                <a:gd name="connsiteX14" fmla="*/ 5486400 w 6484878"/>
                <a:gd name="connsiteY14" fmla="*/ 44 h 721939"/>
                <a:gd name="connsiteX15" fmla="*/ 6292516 w 6484878"/>
                <a:gd name="connsiteY15" fmla="*/ 136041 h 721939"/>
                <a:gd name="connsiteX16" fmla="*/ 6352672 w 6484878"/>
                <a:gd name="connsiteY16" fmla="*/ 537534 h 721939"/>
                <a:gd name="connsiteX17" fmla="*/ 5871410 w 6484878"/>
                <a:gd name="connsiteY17" fmla="*/ 625687 h 721939"/>
                <a:gd name="connsiteX18" fmla="*/ 5366084 w 6484878"/>
                <a:gd name="connsiteY18" fmla="*/ 613655 h 721939"/>
                <a:gd name="connsiteX19" fmla="*/ 4957010 w 6484878"/>
                <a:gd name="connsiteY19" fmla="*/ 517402 h 721939"/>
                <a:gd name="connsiteX20" fmla="*/ 4728410 w 6484878"/>
                <a:gd name="connsiteY20" fmla="*/ 601623 h 721939"/>
                <a:gd name="connsiteX21" fmla="*/ 3862137 w 6484878"/>
                <a:gd name="connsiteY21" fmla="*/ 721939 h 721939"/>
                <a:gd name="connsiteX22" fmla="*/ 3188368 w 6484878"/>
                <a:gd name="connsiteY22" fmla="*/ 589592 h 721939"/>
                <a:gd name="connsiteX23" fmla="*/ 3031958 w 6484878"/>
                <a:gd name="connsiteY23" fmla="*/ 637718 h 721939"/>
                <a:gd name="connsiteX24" fmla="*/ 866273 w 6484878"/>
                <a:gd name="connsiteY24" fmla="*/ 637718 h 721939"/>
                <a:gd name="connsiteX25" fmla="*/ 421105 w 6484878"/>
                <a:gd name="connsiteY25" fmla="*/ 565529 h 721939"/>
                <a:gd name="connsiteX0" fmla="*/ 421105 w 6515822"/>
                <a:gd name="connsiteY0" fmla="*/ 565528 h 721939"/>
                <a:gd name="connsiteX1" fmla="*/ 72189 w 6515822"/>
                <a:gd name="connsiteY1" fmla="*/ 409118 h 721939"/>
                <a:gd name="connsiteX2" fmla="*/ 24063 w 6515822"/>
                <a:gd name="connsiteY2" fmla="*/ 156455 h 721939"/>
                <a:gd name="connsiteX3" fmla="*/ 0 w 6515822"/>
                <a:gd name="connsiteY3" fmla="*/ 48171 h 721939"/>
                <a:gd name="connsiteX4" fmla="*/ 673768 w 6515822"/>
                <a:gd name="connsiteY4" fmla="*/ 84265 h 721939"/>
                <a:gd name="connsiteX5" fmla="*/ 974558 w 6515822"/>
                <a:gd name="connsiteY5" fmla="*/ 44 h 721939"/>
                <a:gd name="connsiteX6" fmla="*/ 1528010 w 6515822"/>
                <a:gd name="connsiteY6" fmla="*/ 72234 h 721939"/>
                <a:gd name="connsiteX7" fmla="*/ 2261937 w 6515822"/>
                <a:gd name="connsiteY7" fmla="*/ 48171 h 721939"/>
                <a:gd name="connsiteX8" fmla="*/ 3080084 w 6515822"/>
                <a:gd name="connsiteY8" fmla="*/ 12076 h 721939"/>
                <a:gd name="connsiteX9" fmla="*/ 3320716 w 6515822"/>
                <a:gd name="connsiteY9" fmla="*/ 36139 h 721939"/>
                <a:gd name="connsiteX10" fmla="*/ 3669631 w 6515822"/>
                <a:gd name="connsiteY10" fmla="*/ 132392 h 721939"/>
                <a:gd name="connsiteX11" fmla="*/ 4006516 w 6515822"/>
                <a:gd name="connsiteY11" fmla="*/ 72234 h 721939"/>
                <a:gd name="connsiteX12" fmla="*/ 4235116 w 6515822"/>
                <a:gd name="connsiteY12" fmla="*/ 132392 h 721939"/>
                <a:gd name="connsiteX13" fmla="*/ 4896852 w 6515822"/>
                <a:gd name="connsiteY13" fmla="*/ 96297 h 721939"/>
                <a:gd name="connsiteX14" fmla="*/ 5486400 w 6515822"/>
                <a:gd name="connsiteY14" fmla="*/ 44 h 721939"/>
                <a:gd name="connsiteX15" fmla="*/ 6292516 w 6515822"/>
                <a:gd name="connsiteY15" fmla="*/ 136041 h 721939"/>
                <a:gd name="connsiteX16" fmla="*/ 6352672 w 6515822"/>
                <a:gd name="connsiteY16" fmla="*/ 537534 h 721939"/>
                <a:gd name="connsiteX17" fmla="*/ 5871410 w 6515822"/>
                <a:gd name="connsiteY17" fmla="*/ 625687 h 721939"/>
                <a:gd name="connsiteX18" fmla="*/ 5366084 w 6515822"/>
                <a:gd name="connsiteY18" fmla="*/ 613655 h 721939"/>
                <a:gd name="connsiteX19" fmla="*/ 4957010 w 6515822"/>
                <a:gd name="connsiteY19" fmla="*/ 517402 h 721939"/>
                <a:gd name="connsiteX20" fmla="*/ 4728410 w 6515822"/>
                <a:gd name="connsiteY20" fmla="*/ 601623 h 721939"/>
                <a:gd name="connsiteX21" fmla="*/ 3862137 w 6515822"/>
                <a:gd name="connsiteY21" fmla="*/ 721939 h 721939"/>
                <a:gd name="connsiteX22" fmla="*/ 3188368 w 6515822"/>
                <a:gd name="connsiteY22" fmla="*/ 589592 h 721939"/>
                <a:gd name="connsiteX23" fmla="*/ 3031958 w 6515822"/>
                <a:gd name="connsiteY23" fmla="*/ 637718 h 721939"/>
                <a:gd name="connsiteX24" fmla="*/ 866273 w 6515822"/>
                <a:gd name="connsiteY24" fmla="*/ 637718 h 721939"/>
                <a:gd name="connsiteX25" fmla="*/ 421105 w 6515822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2628260 w 6610859"/>
                <a:gd name="connsiteY23" fmla="*/ 612316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8570"/>
                <a:gd name="connsiteX1" fmla="*/ 72189 w 6610859"/>
                <a:gd name="connsiteY1" fmla="*/ 409118 h 728570"/>
                <a:gd name="connsiteX2" fmla="*/ 24063 w 6610859"/>
                <a:gd name="connsiteY2" fmla="*/ 156455 h 728570"/>
                <a:gd name="connsiteX3" fmla="*/ 0 w 6610859"/>
                <a:gd name="connsiteY3" fmla="*/ 48171 h 728570"/>
                <a:gd name="connsiteX4" fmla="*/ 673768 w 6610859"/>
                <a:gd name="connsiteY4" fmla="*/ 84265 h 728570"/>
                <a:gd name="connsiteX5" fmla="*/ 974558 w 6610859"/>
                <a:gd name="connsiteY5" fmla="*/ 44 h 728570"/>
                <a:gd name="connsiteX6" fmla="*/ 1528010 w 6610859"/>
                <a:gd name="connsiteY6" fmla="*/ 72234 h 728570"/>
                <a:gd name="connsiteX7" fmla="*/ 2261937 w 6610859"/>
                <a:gd name="connsiteY7" fmla="*/ 48171 h 728570"/>
                <a:gd name="connsiteX8" fmla="*/ 3080084 w 6610859"/>
                <a:gd name="connsiteY8" fmla="*/ 12076 h 728570"/>
                <a:gd name="connsiteX9" fmla="*/ 3320716 w 6610859"/>
                <a:gd name="connsiteY9" fmla="*/ 36139 h 728570"/>
                <a:gd name="connsiteX10" fmla="*/ 3669631 w 6610859"/>
                <a:gd name="connsiteY10" fmla="*/ 132392 h 728570"/>
                <a:gd name="connsiteX11" fmla="*/ 4006516 w 6610859"/>
                <a:gd name="connsiteY11" fmla="*/ 72234 h 728570"/>
                <a:gd name="connsiteX12" fmla="*/ 4235116 w 6610859"/>
                <a:gd name="connsiteY12" fmla="*/ 132392 h 728570"/>
                <a:gd name="connsiteX13" fmla="*/ 4896852 w 6610859"/>
                <a:gd name="connsiteY13" fmla="*/ 96297 h 728570"/>
                <a:gd name="connsiteX14" fmla="*/ 5486400 w 6610859"/>
                <a:gd name="connsiteY14" fmla="*/ 44 h 728570"/>
                <a:gd name="connsiteX15" fmla="*/ 6292516 w 6610859"/>
                <a:gd name="connsiteY15" fmla="*/ 136041 h 728570"/>
                <a:gd name="connsiteX16" fmla="*/ 6352672 w 6610859"/>
                <a:gd name="connsiteY16" fmla="*/ 537534 h 728570"/>
                <a:gd name="connsiteX17" fmla="*/ 5871410 w 6610859"/>
                <a:gd name="connsiteY17" fmla="*/ 625687 h 728570"/>
                <a:gd name="connsiteX18" fmla="*/ 5366084 w 6610859"/>
                <a:gd name="connsiteY18" fmla="*/ 613655 h 728570"/>
                <a:gd name="connsiteX19" fmla="*/ 4957010 w 6610859"/>
                <a:gd name="connsiteY19" fmla="*/ 517402 h 728570"/>
                <a:gd name="connsiteX20" fmla="*/ 4728410 w 6610859"/>
                <a:gd name="connsiteY20" fmla="*/ 601623 h 728570"/>
                <a:gd name="connsiteX21" fmla="*/ 3862137 w 6610859"/>
                <a:gd name="connsiteY21" fmla="*/ 721939 h 728570"/>
                <a:gd name="connsiteX22" fmla="*/ 3188368 w 6610859"/>
                <a:gd name="connsiteY22" fmla="*/ 589592 h 728570"/>
                <a:gd name="connsiteX23" fmla="*/ 2628260 w 6610859"/>
                <a:gd name="connsiteY23" fmla="*/ 612316 h 728570"/>
                <a:gd name="connsiteX24" fmla="*/ 866273 w 6610859"/>
                <a:gd name="connsiteY24" fmla="*/ 637718 h 728570"/>
                <a:gd name="connsiteX25" fmla="*/ 421105 w 6610859"/>
                <a:gd name="connsiteY25" fmla="*/ 565529 h 728570"/>
                <a:gd name="connsiteX0" fmla="*/ 421105 w 6610859"/>
                <a:gd name="connsiteY0" fmla="*/ 565528 h 721964"/>
                <a:gd name="connsiteX1" fmla="*/ 72189 w 6610859"/>
                <a:gd name="connsiteY1" fmla="*/ 409118 h 721964"/>
                <a:gd name="connsiteX2" fmla="*/ 24063 w 6610859"/>
                <a:gd name="connsiteY2" fmla="*/ 156455 h 721964"/>
                <a:gd name="connsiteX3" fmla="*/ 0 w 6610859"/>
                <a:gd name="connsiteY3" fmla="*/ 48171 h 721964"/>
                <a:gd name="connsiteX4" fmla="*/ 673768 w 6610859"/>
                <a:gd name="connsiteY4" fmla="*/ 84265 h 721964"/>
                <a:gd name="connsiteX5" fmla="*/ 974558 w 6610859"/>
                <a:gd name="connsiteY5" fmla="*/ 44 h 721964"/>
                <a:gd name="connsiteX6" fmla="*/ 1528010 w 6610859"/>
                <a:gd name="connsiteY6" fmla="*/ 72234 h 721964"/>
                <a:gd name="connsiteX7" fmla="*/ 2261937 w 6610859"/>
                <a:gd name="connsiteY7" fmla="*/ 48171 h 721964"/>
                <a:gd name="connsiteX8" fmla="*/ 3080084 w 6610859"/>
                <a:gd name="connsiteY8" fmla="*/ 12076 h 721964"/>
                <a:gd name="connsiteX9" fmla="*/ 3320716 w 6610859"/>
                <a:gd name="connsiteY9" fmla="*/ 36139 h 721964"/>
                <a:gd name="connsiteX10" fmla="*/ 3669631 w 6610859"/>
                <a:gd name="connsiteY10" fmla="*/ 132392 h 721964"/>
                <a:gd name="connsiteX11" fmla="*/ 4006516 w 6610859"/>
                <a:gd name="connsiteY11" fmla="*/ 72234 h 721964"/>
                <a:gd name="connsiteX12" fmla="*/ 4235116 w 6610859"/>
                <a:gd name="connsiteY12" fmla="*/ 132392 h 721964"/>
                <a:gd name="connsiteX13" fmla="*/ 4896852 w 6610859"/>
                <a:gd name="connsiteY13" fmla="*/ 96297 h 721964"/>
                <a:gd name="connsiteX14" fmla="*/ 5486400 w 6610859"/>
                <a:gd name="connsiteY14" fmla="*/ 44 h 721964"/>
                <a:gd name="connsiteX15" fmla="*/ 6292516 w 6610859"/>
                <a:gd name="connsiteY15" fmla="*/ 136041 h 721964"/>
                <a:gd name="connsiteX16" fmla="*/ 6352672 w 6610859"/>
                <a:gd name="connsiteY16" fmla="*/ 537534 h 721964"/>
                <a:gd name="connsiteX17" fmla="*/ 5871410 w 6610859"/>
                <a:gd name="connsiteY17" fmla="*/ 625687 h 721964"/>
                <a:gd name="connsiteX18" fmla="*/ 5366084 w 6610859"/>
                <a:gd name="connsiteY18" fmla="*/ 613655 h 721964"/>
                <a:gd name="connsiteX19" fmla="*/ 4957010 w 6610859"/>
                <a:gd name="connsiteY19" fmla="*/ 517402 h 721964"/>
                <a:gd name="connsiteX20" fmla="*/ 4728410 w 6610859"/>
                <a:gd name="connsiteY20" fmla="*/ 601623 h 721964"/>
                <a:gd name="connsiteX21" fmla="*/ 3862137 w 6610859"/>
                <a:gd name="connsiteY21" fmla="*/ 721939 h 721964"/>
                <a:gd name="connsiteX22" fmla="*/ 3188368 w 6610859"/>
                <a:gd name="connsiteY22" fmla="*/ 589592 h 721964"/>
                <a:gd name="connsiteX23" fmla="*/ 2628260 w 6610859"/>
                <a:gd name="connsiteY23" fmla="*/ 612316 h 721964"/>
                <a:gd name="connsiteX24" fmla="*/ 866273 w 6610859"/>
                <a:gd name="connsiteY24" fmla="*/ 637718 h 721964"/>
                <a:gd name="connsiteX25" fmla="*/ 421105 w 6610859"/>
                <a:gd name="connsiteY25" fmla="*/ 565529 h 721964"/>
                <a:gd name="connsiteX0" fmla="*/ 421105 w 6610859"/>
                <a:gd name="connsiteY0" fmla="*/ 565528 h 663738"/>
                <a:gd name="connsiteX1" fmla="*/ 72189 w 6610859"/>
                <a:gd name="connsiteY1" fmla="*/ 409118 h 663738"/>
                <a:gd name="connsiteX2" fmla="*/ 24063 w 6610859"/>
                <a:gd name="connsiteY2" fmla="*/ 156455 h 663738"/>
                <a:gd name="connsiteX3" fmla="*/ 0 w 6610859"/>
                <a:gd name="connsiteY3" fmla="*/ 48171 h 663738"/>
                <a:gd name="connsiteX4" fmla="*/ 673768 w 6610859"/>
                <a:gd name="connsiteY4" fmla="*/ 84265 h 663738"/>
                <a:gd name="connsiteX5" fmla="*/ 974558 w 6610859"/>
                <a:gd name="connsiteY5" fmla="*/ 44 h 663738"/>
                <a:gd name="connsiteX6" fmla="*/ 1528010 w 6610859"/>
                <a:gd name="connsiteY6" fmla="*/ 72234 h 663738"/>
                <a:gd name="connsiteX7" fmla="*/ 2261937 w 6610859"/>
                <a:gd name="connsiteY7" fmla="*/ 48171 h 663738"/>
                <a:gd name="connsiteX8" fmla="*/ 3080084 w 6610859"/>
                <a:gd name="connsiteY8" fmla="*/ 12076 h 663738"/>
                <a:gd name="connsiteX9" fmla="*/ 3320716 w 6610859"/>
                <a:gd name="connsiteY9" fmla="*/ 36139 h 663738"/>
                <a:gd name="connsiteX10" fmla="*/ 3669631 w 6610859"/>
                <a:gd name="connsiteY10" fmla="*/ 132392 h 663738"/>
                <a:gd name="connsiteX11" fmla="*/ 4006516 w 6610859"/>
                <a:gd name="connsiteY11" fmla="*/ 72234 h 663738"/>
                <a:gd name="connsiteX12" fmla="*/ 4235116 w 6610859"/>
                <a:gd name="connsiteY12" fmla="*/ 132392 h 663738"/>
                <a:gd name="connsiteX13" fmla="*/ 4896852 w 6610859"/>
                <a:gd name="connsiteY13" fmla="*/ 96297 h 663738"/>
                <a:gd name="connsiteX14" fmla="*/ 5486400 w 6610859"/>
                <a:gd name="connsiteY14" fmla="*/ 44 h 663738"/>
                <a:gd name="connsiteX15" fmla="*/ 6292516 w 6610859"/>
                <a:gd name="connsiteY15" fmla="*/ 136041 h 663738"/>
                <a:gd name="connsiteX16" fmla="*/ 6352672 w 6610859"/>
                <a:gd name="connsiteY16" fmla="*/ 537534 h 663738"/>
                <a:gd name="connsiteX17" fmla="*/ 5871410 w 6610859"/>
                <a:gd name="connsiteY17" fmla="*/ 625687 h 663738"/>
                <a:gd name="connsiteX18" fmla="*/ 5366084 w 6610859"/>
                <a:gd name="connsiteY18" fmla="*/ 613655 h 663738"/>
                <a:gd name="connsiteX19" fmla="*/ 4957010 w 6610859"/>
                <a:gd name="connsiteY19" fmla="*/ 517402 h 663738"/>
                <a:gd name="connsiteX20" fmla="*/ 4728410 w 6610859"/>
                <a:gd name="connsiteY20" fmla="*/ 601623 h 663738"/>
                <a:gd name="connsiteX21" fmla="*/ 3882322 w 6610859"/>
                <a:gd name="connsiteY21" fmla="*/ 658433 h 663738"/>
                <a:gd name="connsiteX22" fmla="*/ 3188368 w 6610859"/>
                <a:gd name="connsiteY22" fmla="*/ 589592 h 663738"/>
                <a:gd name="connsiteX23" fmla="*/ 2628260 w 6610859"/>
                <a:gd name="connsiteY23" fmla="*/ 612316 h 663738"/>
                <a:gd name="connsiteX24" fmla="*/ 866273 w 6610859"/>
                <a:gd name="connsiteY24" fmla="*/ 637718 h 663738"/>
                <a:gd name="connsiteX25" fmla="*/ 421105 w 6610859"/>
                <a:gd name="connsiteY25" fmla="*/ 565529 h 663738"/>
                <a:gd name="connsiteX0" fmla="*/ 421105 w 6610859"/>
                <a:gd name="connsiteY0" fmla="*/ 565528 h 663738"/>
                <a:gd name="connsiteX1" fmla="*/ 72189 w 6610859"/>
                <a:gd name="connsiteY1" fmla="*/ 409118 h 663738"/>
                <a:gd name="connsiteX2" fmla="*/ 24063 w 6610859"/>
                <a:gd name="connsiteY2" fmla="*/ 156455 h 663738"/>
                <a:gd name="connsiteX3" fmla="*/ 0 w 6610859"/>
                <a:gd name="connsiteY3" fmla="*/ 48171 h 663738"/>
                <a:gd name="connsiteX4" fmla="*/ 673768 w 6610859"/>
                <a:gd name="connsiteY4" fmla="*/ 84265 h 663738"/>
                <a:gd name="connsiteX5" fmla="*/ 974558 w 6610859"/>
                <a:gd name="connsiteY5" fmla="*/ 44 h 663738"/>
                <a:gd name="connsiteX6" fmla="*/ 1528010 w 6610859"/>
                <a:gd name="connsiteY6" fmla="*/ 72234 h 663738"/>
                <a:gd name="connsiteX7" fmla="*/ 2261937 w 6610859"/>
                <a:gd name="connsiteY7" fmla="*/ 48171 h 663738"/>
                <a:gd name="connsiteX8" fmla="*/ 3080084 w 6610859"/>
                <a:gd name="connsiteY8" fmla="*/ 12076 h 663738"/>
                <a:gd name="connsiteX9" fmla="*/ 3320716 w 6610859"/>
                <a:gd name="connsiteY9" fmla="*/ 36139 h 663738"/>
                <a:gd name="connsiteX10" fmla="*/ 3669631 w 6610859"/>
                <a:gd name="connsiteY10" fmla="*/ 132392 h 663738"/>
                <a:gd name="connsiteX11" fmla="*/ 4006516 w 6610859"/>
                <a:gd name="connsiteY11" fmla="*/ 72234 h 663738"/>
                <a:gd name="connsiteX12" fmla="*/ 4235116 w 6610859"/>
                <a:gd name="connsiteY12" fmla="*/ 132392 h 663738"/>
                <a:gd name="connsiteX13" fmla="*/ 4896852 w 6610859"/>
                <a:gd name="connsiteY13" fmla="*/ 96297 h 663738"/>
                <a:gd name="connsiteX14" fmla="*/ 5486400 w 6610859"/>
                <a:gd name="connsiteY14" fmla="*/ 44 h 663738"/>
                <a:gd name="connsiteX15" fmla="*/ 6292516 w 6610859"/>
                <a:gd name="connsiteY15" fmla="*/ 136041 h 663738"/>
                <a:gd name="connsiteX16" fmla="*/ 6352672 w 6610859"/>
                <a:gd name="connsiteY16" fmla="*/ 537534 h 663738"/>
                <a:gd name="connsiteX17" fmla="*/ 5871410 w 6610859"/>
                <a:gd name="connsiteY17" fmla="*/ 625687 h 663738"/>
                <a:gd name="connsiteX18" fmla="*/ 5366084 w 6610859"/>
                <a:gd name="connsiteY18" fmla="*/ 613655 h 663738"/>
                <a:gd name="connsiteX19" fmla="*/ 4957010 w 6610859"/>
                <a:gd name="connsiteY19" fmla="*/ 517402 h 663738"/>
                <a:gd name="connsiteX20" fmla="*/ 4728410 w 6610859"/>
                <a:gd name="connsiteY20" fmla="*/ 601623 h 663738"/>
                <a:gd name="connsiteX21" fmla="*/ 3882322 w 6610859"/>
                <a:gd name="connsiteY21" fmla="*/ 658433 h 663738"/>
                <a:gd name="connsiteX22" fmla="*/ 3188368 w 6610859"/>
                <a:gd name="connsiteY22" fmla="*/ 589592 h 663738"/>
                <a:gd name="connsiteX23" fmla="*/ 2628260 w 6610859"/>
                <a:gd name="connsiteY23" fmla="*/ 612316 h 663738"/>
                <a:gd name="connsiteX24" fmla="*/ 866273 w 6610859"/>
                <a:gd name="connsiteY24" fmla="*/ 637718 h 663738"/>
                <a:gd name="connsiteX25" fmla="*/ 421105 w 6610859"/>
                <a:gd name="connsiteY25" fmla="*/ 565529 h 66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10859" h="663738">
                  <a:moveTo>
                    <a:pt x="421105" y="565528"/>
                  </a:moveTo>
                  <a:lnTo>
                    <a:pt x="72189" y="409118"/>
                  </a:lnTo>
                  <a:lnTo>
                    <a:pt x="24063" y="156455"/>
                  </a:lnTo>
                  <a:lnTo>
                    <a:pt x="0" y="48171"/>
                  </a:lnTo>
                  <a:lnTo>
                    <a:pt x="673768" y="84265"/>
                  </a:lnTo>
                  <a:lnTo>
                    <a:pt x="974558" y="44"/>
                  </a:lnTo>
                  <a:cubicBezTo>
                    <a:pt x="1116932" y="-1961"/>
                    <a:pt x="1313447" y="64213"/>
                    <a:pt x="1528010" y="72234"/>
                  </a:cubicBezTo>
                  <a:lnTo>
                    <a:pt x="2261937" y="48171"/>
                  </a:lnTo>
                  <a:lnTo>
                    <a:pt x="3080084" y="12076"/>
                  </a:lnTo>
                  <a:lnTo>
                    <a:pt x="3320716" y="36139"/>
                  </a:lnTo>
                  <a:cubicBezTo>
                    <a:pt x="3418974" y="56192"/>
                    <a:pt x="3555331" y="126376"/>
                    <a:pt x="3669631" y="132392"/>
                  </a:cubicBezTo>
                  <a:cubicBezTo>
                    <a:pt x="3783931" y="138408"/>
                    <a:pt x="3912269" y="72234"/>
                    <a:pt x="4006516" y="72234"/>
                  </a:cubicBezTo>
                  <a:lnTo>
                    <a:pt x="4235116" y="132392"/>
                  </a:lnTo>
                  <a:lnTo>
                    <a:pt x="4896852" y="96297"/>
                  </a:lnTo>
                  <a:lnTo>
                    <a:pt x="5486400" y="44"/>
                  </a:lnTo>
                  <a:cubicBezTo>
                    <a:pt x="5787189" y="16086"/>
                    <a:pt x="5871411" y="-6067"/>
                    <a:pt x="6292516" y="136041"/>
                  </a:cubicBezTo>
                  <a:cubicBezTo>
                    <a:pt x="6713621" y="278149"/>
                    <a:pt x="6699582" y="287843"/>
                    <a:pt x="6352672" y="537534"/>
                  </a:cubicBezTo>
                  <a:cubicBezTo>
                    <a:pt x="6005762" y="787225"/>
                    <a:pt x="6079957" y="581571"/>
                    <a:pt x="5871410" y="625687"/>
                  </a:cubicBezTo>
                  <a:lnTo>
                    <a:pt x="5366084" y="613655"/>
                  </a:lnTo>
                  <a:cubicBezTo>
                    <a:pt x="5213684" y="595608"/>
                    <a:pt x="5063289" y="519407"/>
                    <a:pt x="4957010" y="517402"/>
                  </a:cubicBezTo>
                  <a:cubicBezTo>
                    <a:pt x="4850731" y="515397"/>
                    <a:pt x="4910889" y="567534"/>
                    <a:pt x="4728410" y="601623"/>
                  </a:cubicBezTo>
                  <a:cubicBezTo>
                    <a:pt x="4439652" y="641728"/>
                    <a:pt x="4352745" y="656432"/>
                    <a:pt x="3882322" y="658433"/>
                  </a:cubicBezTo>
                  <a:cubicBezTo>
                    <a:pt x="3411899" y="660434"/>
                    <a:pt x="3394014" y="607862"/>
                    <a:pt x="3188368" y="589592"/>
                  </a:cubicBezTo>
                  <a:cubicBezTo>
                    <a:pt x="3050005" y="575555"/>
                    <a:pt x="3257494" y="591593"/>
                    <a:pt x="2628260" y="612316"/>
                  </a:cubicBezTo>
                  <a:cubicBezTo>
                    <a:pt x="1999026" y="633039"/>
                    <a:pt x="1301415" y="649749"/>
                    <a:pt x="866273" y="637718"/>
                  </a:cubicBezTo>
                  <a:lnTo>
                    <a:pt x="421105" y="565529"/>
                  </a:lnTo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3E84E5B3-F700-6596-0949-AB6120D801FA}"/>
              </a:ext>
            </a:extLst>
          </p:cNvPr>
          <p:cNvSpPr/>
          <p:nvPr userDrawn="1"/>
        </p:nvSpPr>
        <p:spPr>
          <a:xfrm>
            <a:off x="11264662" y="0"/>
            <a:ext cx="927338" cy="778742"/>
          </a:xfrm>
          <a:custGeom>
            <a:avLst/>
            <a:gdLst>
              <a:gd name="connsiteX0" fmla="*/ 0 w 927338"/>
              <a:gd name="connsiteY0" fmla="*/ 0 h 778742"/>
              <a:gd name="connsiteX1" fmla="*/ 927338 w 927338"/>
              <a:gd name="connsiteY1" fmla="*/ 0 h 778742"/>
              <a:gd name="connsiteX2" fmla="*/ 927338 w 927338"/>
              <a:gd name="connsiteY2" fmla="*/ 778742 h 778742"/>
              <a:gd name="connsiteX3" fmla="*/ 660996 w 927338"/>
              <a:gd name="connsiteY3" fmla="*/ 696790 h 778742"/>
              <a:gd name="connsiteX4" fmla="*/ 16199 w 927338"/>
              <a:gd name="connsiteY4" fmla="*/ 22170 h 7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38" h="778742">
                <a:moveTo>
                  <a:pt x="0" y="0"/>
                </a:moveTo>
                <a:lnTo>
                  <a:pt x="927338" y="0"/>
                </a:lnTo>
                <a:lnTo>
                  <a:pt x="927338" y="778742"/>
                </a:lnTo>
                <a:lnTo>
                  <a:pt x="660996" y="696790"/>
                </a:lnTo>
                <a:cubicBezTo>
                  <a:pt x="527339" y="655665"/>
                  <a:pt x="255058" y="339989"/>
                  <a:pt x="16199" y="22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190" name="任意多边形: 形状 189">
            <a:extLst>
              <a:ext uri="{FF2B5EF4-FFF2-40B4-BE49-F238E27FC236}">
                <a16:creationId xmlns:a16="http://schemas.microsoft.com/office/drawing/2014/main" id="{6DDBD666-30EF-0C1F-6030-04753B975899}"/>
              </a:ext>
            </a:extLst>
          </p:cNvPr>
          <p:cNvSpPr/>
          <p:nvPr userDrawn="1"/>
        </p:nvSpPr>
        <p:spPr>
          <a:xfrm rot="5400000">
            <a:off x="11478347" y="6144349"/>
            <a:ext cx="881874" cy="545432"/>
          </a:xfrm>
          <a:custGeom>
            <a:avLst/>
            <a:gdLst>
              <a:gd name="connsiteX0" fmla="*/ 0 w 589419"/>
              <a:gd name="connsiteY0" fmla="*/ 0 h 364551"/>
              <a:gd name="connsiteX1" fmla="*/ 589419 w 589419"/>
              <a:gd name="connsiteY1" fmla="*/ 0 h 364551"/>
              <a:gd name="connsiteX2" fmla="*/ 589419 w 589419"/>
              <a:gd name="connsiteY2" fmla="*/ 364551 h 364551"/>
              <a:gd name="connsiteX3" fmla="*/ 327381 w 589419"/>
              <a:gd name="connsiteY3" fmla="*/ 283924 h 364551"/>
              <a:gd name="connsiteX4" fmla="*/ 111464 w 589419"/>
              <a:gd name="connsiteY4" fmla="*/ 120223 h 3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19" h="364551">
                <a:moveTo>
                  <a:pt x="0" y="0"/>
                </a:moveTo>
                <a:lnTo>
                  <a:pt x="589419" y="0"/>
                </a:lnTo>
                <a:lnTo>
                  <a:pt x="589419" y="364551"/>
                </a:lnTo>
                <a:lnTo>
                  <a:pt x="327381" y="283924"/>
                </a:lnTo>
                <a:cubicBezTo>
                  <a:pt x="273919" y="267473"/>
                  <a:pt x="198276" y="207095"/>
                  <a:pt x="111464" y="1202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192" name="任意多边形: 形状 191">
            <a:extLst>
              <a:ext uri="{FF2B5EF4-FFF2-40B4-BE49-F238E27FC236}">
                <a16:creationId xmlns:a16="http://schemas.microsoft.com/office/drawing/2014/main" id="{0627CBA8-3495-6CD3-B488-D421D45A3C84}"/>
              </a:ext>
            </a:extLst>
          </p:cNvPr>
          <p:cNvSpPr/>
          <p:nvPr userDrawn="1"/>
        </p:nvSpPr>
        <p:spPr>
          <a:xfrm rot="10439096">
            <a:off x="293854" y="1925775"/>
            <a:ext cx="760438" cy="831476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194" name="任意多边形: 形状 193">
            <a:extLst>
              <a:ext uri="{FF2B5EF4-FFF2-40B4-BE49-F238E27FC236}">
                <a16:creationId xmlns:a16="http://schemas.microsoft.com/office/drawing/2014/main" id="{20431D4A-B59A-4797-37CE-5DE541A3D4D1}"/>
              </a:ext>
            </a:extLst>
          </p:cNvPr>
          <p:cNvSpPr/>
          <p:nvPr userDrawn="1"/>
        </p:nvSpPr>
        <p:spPr>
          <a:xfrm rot="20954534">
            <a:off x="4678344" y="5546503"/>
            <a:ext cx="552116" cy="603694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AF599B63-6147-4059-A226-FDC7EF76564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125075" y="742950"/>
            <a:ext cx="1400175" cy="276225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marL="0" indent="0" algn="r"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r">
              <a:spcBef>
                <a:spcPct val="0"/>
              </a:spcBef>
            </a:pPr>
            <a:r>
              <a:rPr lang="en-US" altLang="zh-CN" dirty="0"/>
              <a:t>www.officeplus.cn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29B3AE-40FE-4939-B357-FE8FFF4B8C4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766300" y="5848350"/>
            <a:ext cx="1752600" cy="276225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marL="0" indent="0" algn="l"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l">
              <a:spcBef>
                <a:spcPct val="0"/>
              </a:spcBef>
            </a:pPr>
            <a:r>
              <a:rPr lang="en-US" altLang="zh-CN" dirty="0"/>
              <a:t>Speaker name and title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52C179B-8776-4D8A-B996-31E1394FDE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9710" y="2740822"/>
            <a:ext cx="5406858" cy="9233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6000" b="1" i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THANK YOU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613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9D6027-F7C7-4EF3-85DD-09E27AC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B04-D76D-42B8-AC64-B63F1A2A5D86}" type="datetime1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262BA1-A5A7-45F4-B365-E880E1C3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0CF1E8-0939-4B4D-A4D3-E47E208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76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307103-D92B-4D3C-B386-9FD58793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354"/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8920D0-E0E5-40BB-AEDA-3D7A09092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B16C00-AE39-4635-9F10-B7233D2AC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2D871-753D-4991-B44B-EFAE9F868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AC152-C384-4126-A41C-02F34DED3069}" type="datetime1">
              <a:rPr lang="zh-CN" altLang="en-US" smtClean="0"/>
              <a:t>2025/6/30</a:t>
            </a:fld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3E9ED-4E00-42D1-BFBF-5EBD27D29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791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04">
            <a:extLst>
              <a:ext uri="{FF2B5EF4-FFF2-40B4-BE49-F238E27FC236}">
                <a16:creationId xmlns:a16="http://schemas.microsoft.com/office/drawing/2014/main" id="{0DB714D5-48FC-C114-62DC-23FAA8DCA0D7}"/>
              </a:ext>
            </a:extLst>
          </p:cNvPr>
          <p:cNvSpPr txBox="1">
            <a:spLocks/>
          </p:cNvSpPr>
          <p:nvPr/>
        </p:nvSpPr>
        <p:spPr>
          <a:xfrm>
            <a:off x="119349" y="2184818"/>
            <a:ext cx="11745817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黑体" panose="02010609060101010101" pitchFamily="49" charset="-122"/>
              </a:rPr>
              <a:t>Cashl</a:t>
            </a:r>
            <a:r>
              <a:rPr lang="zh-CN" altLang="en-US" sz="5400" b="0" dirty="0">
                <a:solidFill>
                  <a:schemeClr val="accent1">
                    <a:lumMod val="75000"/>
                  </a:schemeClr>
                </a:solidFill>
                <a:latin typeface="+mn-lt"/>
                <a:ea typeface="黑体" panose="02010609060101010101" pitchFamily="49" charset="-122"/>
              </a:rPr>
              <a:t>（开世览文）</a:t>
            </a:r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文献传递用户指南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7BCF37-3EF4-F05D-99F4-278F60E4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64" y="346342"/>
            <a:ext cx="2316480" cy="7277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0226DF3-5BC7-24C1-F5A6-332DFC4968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55967" y="3927249"/>
            <a:ext cx="6738739" cy="195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图书馆：赵晶晶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联系电话：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0311-66617282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联系邮箱：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1024968331@qq.com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04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3B96B-CA39-E317-9E45-35FB2E09B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88E2749B-A57A-C912-3E18-51F46111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4" y="392196"/>
            <a:ext cx="10795926" cy="535531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资源查找和文献申请</a:t>
            </a:r>
            <a:endParaRPr lang="zh-CN" altLang="en-US" dirty="0"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4F1B9-4E84-655D-C434-43F3C2F3E2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797D85-DBB0-3BFE-7A7B-1B8337EB9E94}"/>
              </a:ext>
            </a:extLst>
          </p:cNvPr>
          <p:cNvSpPr txBox="1"/>
          <p:nvPr/>
        </p:nvSpPr>
        <p:spPr>
          <a:xfrm>
            <a:off x="651397" y="907025"/>
            <a:ext cx="11284602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进入“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石家庄学院馆际互借与文献传递系统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”的“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提交请求 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New Request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”界面，必填信息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应准确填写，以确保文献能及时顺利接收。“请求提交成功”后会显示具体事务号，如下图所示。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34DF73-14E0-00BD-D072-252EA222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96" y="1997820"/>
            <a:ext cx="5596204" cy="42322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8694A3-E0C4-7FB9-55DE-B728C1B0F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654" y="2529978"/>
            <a:ext cx="5162550" cy="3009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93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1E4F5-F91E-EB6D-B73A-A45064F1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72A980B8-5934-C152-9193-32978FC7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查询申请记录</a:t>
            </a:r>
            <a:endParaRPr lang="zh-CN" altLang="en-US" dirty="0"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907541-4B06-E7F8-9B42-4621E03DCE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25997E-7503-F4E2-473B-2680A20E0AF6}"/>
              </a:ext>
            </a:extLst>
          </p:cNvPr>
          <p:cNvSpPr txBox="1"/>
          <p:nvPr/>
        </p:nvSpPr>
        <p:spPr>
          <a:xfrm>
            <a:off x="855321" y="1028211"/>
            <a:ext cx="11341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进入“我的请求”界面，可查看申请状态；或者从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Cashl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开世览文首页点击“查看申请”按钮查看。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954B2F-F0C5-9BBB-FC31-1BFBD3B7E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" y="1578812"/>
            <a:ext cx="5636284" cy="4359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1E425D-A03B-D210-525B-C6BBAC725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624" y="1578811"/>
            <a:ext cx="6174140" cy="4359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45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AA65-A53E-C2A0-24EC-459C3BF6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5B0E63EF-9366-C58A-5137-DFEFEDF1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61" y="1125003"/>
            <a:ext cx="11102551" cy="4607993"/>
          </a:xfrm>
        </p:spPr>
        <p:txBody>
          <a:bodyPr/>
          <a:lstStyle/>
          <a:p>
            <a:pPr indent="457200" eaLnBrk="1" hangingPunct="1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温馨提示：</a:t>
            </a:r>
            <a:br>
              <a:rPr lang="en-US" altLang="zh-CN" sz="32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文献传递时间</a:t>
            </a:r>
            <a:b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一般的电子论文在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个工作日内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进行处理，遇节假日顺延。</a:t>
            </a:r>
            <a:b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优惠活动期间的文献传递在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个工作日内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送出，遇节假日顺延。</a:t>
            </a:r>
            <a:b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关于文献的下载</a:t>
            </a:r>
            <a:b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邮箱内的文献下载地址将被保留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，请您尽快下载。</a:t>
            </a:r>
            <a:b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每篇文献的下载次数最多不超过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次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91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82F56-794F-E78B-E42A-AAE3EE14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347055D7-56F0-AF73-6083-CE664344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328298"/>
            <a:ext cx="10795926" cy="840230"/>
          </a:xfrm>
        </p:spPr>
        <p:txBody>
          <a:bodyPr/>
          <a:lstStyle/>
          <a:p>
            <a:r>
              <a:rPr lang="zh-CN" altLang="en-US" sz="4400" dirty="0">
                <a:sym typeface="+mn-lt"/>
              </a:rPr>
              <a:t>   </a:t>
            </a:r>
            <a:r>
              <a:rPr lang="zh-CN" altLang="en-US" sz="5400" dirty="0">
                <a:solidFill>
                  <a:schemeClr val="tx1"/>
                </a:solidFill>
                <a:sym typeface="+mn-lt"/>
              </a:rPr>
              <a:t>目  录</a:t>
            </a:r>
          </a:p>
        </p:txBody>
      </p:sp>
      <p:sp>
        <p:nvSpPr>
          <p:cNvPr id="2" name="标题 104">
            <a:extLst>
              <a:ext uri="{FF2B5EF4-FFF2-40B4-BE49-F238E27FC236}">
                <a16:creationId xmlns:a16="http://schemas.microsoft.com/office/drawing/2014/main" id="{61CECDC5-7942-813C-B304-4AAEC7A08285}"/>
              </a:ext>
            </a:extLst>
          </p:cNvPr>
          <p:cNvSpPr txBox="1">
            <a:spLocks/>
          </p:cNvSpPr>
          <p:nvPr/>
        </p:nvSpPr>
        <p:spPr>
          <a:xfrm>
            <a:off x="1298544" y="2209622"/>
            <a:ext cx="9594912" cy="35825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1</a:t>
            </a:r>
            <a:r>
              <a:rPr lang="en-US" altLang="zh-CN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Cashl</a:t>
            </a:r>
            <a:r>
              <a:rPr lang="zh-CN" altLang="en-US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（开世览文）账号注册与登录</a:t>
            </a:r>
            <a:endParaRPr lang="en-US" altLang="zh-CN" sz="4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endParaRPr lang="en-US" altLang="zh-CN" sz="4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r>
              <a:rPr lang="en-US" altLang="zh-CN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2 </a:t>
            </a:r>
            <a:r>
              <a:rPr lang="zh-CN" altLang="en-US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资源查找和文献申请</a:t>
            </a:r>
            <a:endParaRPr lang="en-US" altLang="zh-CN" sz="4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endParaRPr lang="en-US" altLang="zh-CN" sz="4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r>
              <a:rPr lang="en-US" altLang="zh-CN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3 </a:t>
            </a:r>
            <a:r>
              <a:rPr lang="zh-CN" altLang="en-US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查询申请记录</a:t>
            </a:r>
            <a:br>
              <a:rPr lang="en-US" altLang="zh-CN" b="0" dirty="0">
                <a:sym typeface="+mn-lt"/>
              </a:rPr>
            </a:br>
            <a:r>
              <a:rPr lang="en-US" altLang="zh-CN" dirty="0">
                <a:sym typeface="+mn-lt"/>
              </a:rPr>
              <a:t> </a:t>
            </a:r>
            <a:endParaRPr lang="en-US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34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E8C52-52F2-3E0D-DFE9-53782C9E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1E5900EA-C321-D5F2-EC9E-87479D28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4" y="492680"/>
            <a:ext cx="10795926" cy="535531"/>
          </a:xfrm>
        </p:spPr>
        <p:txBody>
          <a:bodyPr/>
          <a:lstStyle/>
          <a:p>
            <a:r>
              <a:rPr lang="en-US" altLang="zh-CN" sz="3200" dirty="0" err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Cashl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账号注册与登录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8BA7FC-F4C9-8A0A-2346-742FA9B7BE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2" name="标题 104">
            <a:extLst>
              <a:ext uri="{FF2B5EF4-FFF2-40B4-BE49-F238E27FC236}">
                <a16:creationId xmlns:a16="http://schemas.microsoft.com/office/drawing/2014/main" id="{E2CD51DC-67DB-CBDC-9AAC-BD220EB58AFF}"/>
              </a:ext>
            </a:extLst>
          </p:cNvPr>
          <p:cNvSpPr txBox="1">
            <a:spLocks/>
          </p:cNvSpPr>
          <p:nvPr/>
        </p:nvSpPr>
        <p:spPr>
          <a:xfrm>
            <a:off x="603812" y="1085137"/>
            <a:ext cx="10984375" cy="9435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sym typeface="+mn-lt"/>
              </a:rPr>
              <a:t>1 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登录“</a:t>
            </a:r>
            <a:r>
              <a:rPr lang="en-US" altLang="zh-CN" sz="2000" b="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Cashl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开世览文”首页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http://www.cashl.edu.cn/ 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，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在页面右上角点击“注册”按说明填写信息后提交注册申请。</a:t>
            </a:r>
            <a:endParaRPr lang="en-US" sz="20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FE7EDE-8B1A-A2B4-0C59-384DC2EC2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43" y="2189126"/>
            <a:ext cx="9837111" cy="4352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22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F17C4-EC38-EC39-2344-9E99D748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CBF8B406-098A-DEFF-325D-6683E2AB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Cashl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账号注册与登录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4A7B9D-FCDE-496F-E790-C395E9129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2" name="标题 104">
            <a:extLst>
              <a:ext uri="{FF2B5EF4-FFF2-40B4-BE49-F238E27FC236}">
                <a16:creationId xmlns:a16="http://schemas.microsoft.com/office/drawing/2014/main" id="{E71143CE-8810-158D-F76B-B8D3FE821272}"/>
              </a:ext>
            </a:extLst>
          </p:cNvPr>
          <p:cNvSpPr txBox="1">
            <a:spLocks/>
          </p:cNvSpPr>
          <p:nvPr/>
        </p:nvSpPr>
        <p:spPr>
          <a:xfrm>
            <a:off x="855321" y="974168"/>
            <a:ext cx="10249681" cy="12926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注册界面如下图所示，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用户注册表单中带“</a:t>
            </a:r>
            <a:r>
              <a:rPr lang="zh-CN" altLang="en-US" sz="20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”星号标记的为必填项，请如实填写；务必正确选择所属学校“</a:t>
            </a:r>
            <a:r>
              <a:rPr lang="zh-CN" altLang="en-US" sz="20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石家庄学院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”；所填信息无误后，请点“提交注册申请”按钮。</a:t>
            </a:r>
          </a:p>
          <a:p>
            <a:endParaRPr lang="en-US" sz="20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10" name="标题 104">
            <a:extLst>
              <a:ext uri="{FF2B5EF4-FFF2-40B4-BE49-F238E27FC236}">
                <a16:creationId xmlns:a16="http://schemas.microsoft.com/office/drawing/2014/main" id="{B332608D-A68F-8415-1EAB-8A97AC00F164}"/>
              </a:ext>
            </a:extLst>
          </p:cNvPr>
          <p:cNvSpPr txBox="1">
            <a:spLocks/>
          </p:cNvSpPr>
          <p:nvPr/>
        </p:nvSpPr>
        <p:spPr>
          <a:xfrm>
            <a:off x="855321" y="6206536"/>
            <a:ext cx="10088447" cy="3416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</a:t>
            </a:r>
            <a:r>
              <a:rPr lang="zh-CN" altLang="en-US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</a:t>
            </a:r>
            <a:r>
              <a:rPr lang="en-US" altLang="zh-CN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CASHL</a:t>
            </a:r>
            <a:r>
              <a:rPr lang="zh-CN" altLang="en-US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用户注册成功后的账号可以直接用于使用</a:t>
            </a:r>
            <a:r>
              <a:rPr lang="en-US" altLang="zh-CN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业务，无需再注册</a:t>
            </a:r>
            <a:r>
              <a:rPr lang="en-US" altLang="zh-CN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用户账号。</a:t>
            </a:r>
            <a:r>
              <a:rPr lang="en-US" altLang="zh-CN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sz="18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7B1DBE-8F8F-A2D6-97F9-919838C4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94" y="2016086"/>
            <a:ext cx="4678133" cy="4113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08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A67F4-AF1E-5DFD-E68A-7F03807FF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5EF1EE-9FC6-F3F5-E027-1F6F296A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8" name="标题 106">
            <a:extLst>
              <a:ext uri="{FF2B5EF4-FFF2-40B4-BE49-F238E27FC236}">
                <a16:creationId xmlns:a16="http://schemas.microsoft.com/office/drawing/2014/main" id="{FA70AE39-9295-20B5-1CCD-1220AA07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Cashl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账号注册与登录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C67388-0976-3AB8-E8E3-20D09ECF2E62}"/>
              </a:ext>
            </a:extLst>
          </p:cNvPr>
          <p:cNvSpPr txBox="1"/>
          <p:nvPr/>
        </p:nvSpPr>
        <p:spPr>
          <a:xfrm>
            <a:off x="10979" y="1016179"/>
            <a:ext cx="11755512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提交注册申请以后，需等待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图书馆</a:t>
            </a:r>
            <a:r>
              <a:rPr lang="en-US" altLang="zh-CN" sz="20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Cashl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管理员后台审核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通过，系统自动将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用户名和初始密码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发送您注册时的邮箱中。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正常登录界面如下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需选择“河北省”“石家庄学院”，点击“去该馆登录”按钮。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7CCF59-9AA2-F14D-6E33-D9D5F89D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503" y="2587400"/>
            <a:ext cx="7196994" cy="4022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49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8163A-C346-CCB5-BA51-47E9D177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EBC01768-5FBC-C9AB-95D9-2EB69D8F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Cashl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账号注册与登录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4DA73B-8218-DFDF-7D4E-5F5182580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49C37C-AC1D-9364-35FD-AFE1E237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3" y="2934473"/>
            <a:ext cx="5082707" cy="27412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EAAFC3-CDEC-EF6C-5EC4-EBEA3293B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049" y="2934473"/>
            <a:ext cx="5181702" cy="274122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0617294-F00A-9A62-9CE1-C999413DF319}"/>
              </a:ext>
            </a:extLst>
          </p:cNvPr>
          <p:cNvSpPr txBox="1"/>
          <p:nvPr/>
        </p:nvSpPr>
        <p:spPr>
          <a:xfrm>
            <a:off x="278125" y="670216"/>
            <a:ext cx="11635750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进入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Cashl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统一身份认证界面，第一次登录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Cashl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输入用户名和初始密码后，系统会自动跳转到“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重置密码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”界面，以便重新设置便于记忆的密码。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52CD720A-61C9-9975-44AC-454542D3876A}"/>
              </a:ext>
            </a:extLst>
          </p:cNvPr>
          <p:cNvSpPr/>
          <p:nvPr/>
        </p:nvSpPr>
        <p:spPr>
          <a:xfrm>
            <a:off x="5671495" y="4152656"/>
            <a:ext cx="849009" cy="30485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33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8D2E3-8373-F71D-E958-DF64B6AFD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801A5C44-E065-C976-1608-5900E0E6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资源查找和文献申请</a:t>
            </a:r>
            <a:endParaRPr lang="zh-CN" altLang="en-US" dirty="0"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5C9484-496D-A073-9615-4DAAFEAC46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BF27DC-0CBA-5644-B095-05ABEFA3BCF4}"/>
              </a:ext>
            </a:extLst>
          </p:cNvPr>
          <p:cNvSpPr txBox="1"/>
          <p:nvPr/>
        </p:nvSpPr>
        <p:spPr>
          <a:xfrm>
            <a:off x="629670" y="1181616"/>
            <a:ext cx="1156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登录后进入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Cashl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开世览文首页进行资源查找，举例说明，以“</a:t>
            </a:r>
            <a:r>
              <a:rPr lang="zh-CN" altLang="en-US" sz="20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智慧图书馆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”为检索词进行检索。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E1B3B6-BA04-C42C-BF39-9AAE084FB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191" y="1889502"/>
            <a:ext cx="9425772" cy="4566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72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2731-20BC-3A53-ED8D-F90F6130D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92446A05-DD35-A82D-4A4E-46428B8C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资源查找和文献申请</a:t>
            </a:r>
            <a:endParaRPr lang="zh-CN" altLang="en-US" dirty="0"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0E766F-6049-762A-151D-B3857FA19F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AAC8C4-BA7A-164F-60BB-2B13D7D62B6C}"/>
              </a:ext>
            </a:extLst>
          </p:cNvPr>
          <p:cNvSpPr txBox="1"/>
          <p:nvPr/>
        </p:nvSpPr>
        <p:spPr>
          <a:xfrm>
            <a:off x="855321" y="1161338"/>
            <a:ext cx="903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查询结果界面如下，以选取第一篇文章为例，勾选并点击“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文献获取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”按钮。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F8B3FCC-D1F0-205D-E140-6621DC54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818" y="1791406"/>
            <a:ext cx="8997919" cy="4585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311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451B-CAFF-6F30-4F80-1CF749D1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4154B1F8-E65B-ADF4-0681-B93FE0AC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4" y="392196"/>
            <a:ext cx="10795926" cy="535531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资源查找和文献申请</a:t>
            </a:r>
            <a:endParaRPr lang="zh-CN" altLang="en-US" dirty="0"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48902C-34F2-6ED5-36C6-03A72C9405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B40FE6-5F7A-FB6B-650A-BB31076CAC08}"/>
              </a:ext>
            </a:extLst>
          </p:cNvPr>
          <p:cNvSpPr txBox="1"/>
          <p:nvPr/>
        </p:nvSpPr>
        <p:spPr>
          <a:xfrm>
            <a:off x="651397" y="907025"/>
            <a:ext cx="11284602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跳转到以下界面，点击“文献传递服务”。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621858-04A5-5B4B-7802-BDAFC2A6A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578" y="1504418"/>
            <a:ext cx="8713110" cy="5030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58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D-PA" val="v1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heme/theme1.xml><?xml version="1.0" encoding="utf-8"?>
<a:theme xmlns:a="http://schemas.openxmlformats.org/drawingml/2006/main" name="OfficePLUS">
  <a:themeElements>
    <a:clrScheme name="历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351E"/>
      </a:accent1>
      <a:accent2>
        <a:srgbClr val="F3A127"/>
      </a:accent2>
      <a:accent3>
        <a:srgbClr val="561710"/>
      </a:accent3>
      <a:accent4>
        <a:srgbClr val="E6DEC0"/>
      </a:accent4>
      <a:accent5>
        <a:srgbClr val="FFFCF7"/>
      </a:accent5>
      <a:accent6>
        <a:srgbClr val="A5A5A5"/>
      </a:accent6>
      <a:hlink>
        <a:srgbClr val="0563C1"/>
      </a:hlink>
      <a:folHlink>
        <a:srgbClr val="954F72"/>
      </a:folHlink>
    </a:clrScheme>
    <a:fontScheme name="dspvkox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efault.potx" id="{1D9758C4-BF53-48D5-9F51-21F468A6C710}" vid="{F0E1EFAF-5478-48F0-8152-DA9350739AF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PresentationDefault</Template>
  <TotalTime>5028</TotalTime>
  <Words>507</Words>
  <Application>Microsoft Office PowerPoint</Application>
  <PresentationFormat>宽屏</PresentationFormat>
  <Paragraphs>42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黑体</vt:lpstr>
      <vt:lpstr>思源黑体 CN Bold</vt:lpstr>
      <vt:lpstr>宋体</vt:lpstr>
      <vt:lpstr>Arial</vt:lpstr>
      <vt:lpstr>Calibri</vt:lpstr>
      <vt:lpstr>OfficePLUS</vt:lpstr>
      <vt:lpstr>PowerPoint 演示文稿</vt:lpstr>
      <vt:lpstr>   目  录</vt:lpstr>
      <vt:lpstr>Cashl账号注册与登录</vt:lpstr>
      <vt:lpstr>Cashl账号注册与登录</vt:lpstr>
      <vt:lpstr>Cashl账号注册与登录</vt:lpstr>
      <vt:lpstr>Cashl账号注册与登录</vt:lpstr>
      <vt:lpstr>资源查找和文献申请</vt:lpstr>
      <vt:lpstr>资源查找和文献申请</vt:lpstr>
      <vt:lpstr>资源查找和文献申请</vt:lpstr>
      <vt:lpstr>资源查找和文献申请</vt:lpstr>
      <vt:lpstr>查询申请记录</vt:lpstr>
      <vt:lpstr>温馨提示： 一.关于文献传递时间   1.一般的电子论文在3个工作日内进行处理，遇节假日顺延。   2.优惠活动期间的文献传递在5个工作日内送出，遇节假日顺延。 二.关于文献的下载   1.邮箱内的文献下载地址将被保留30天，请您尽快下载。   2.每篇文献的下载次数最多不超过20次。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 Standard Template</dc:title>
  <dc:creator>Yu hang Xu (Chinasoft Shanghai)</dc:creator>
  <cp:lastModifiedBy>zjj</cp:lastModifiedBy>
  <cp:revision>52</cp:revision>
  <dcterms:created xsi:type="dcterms:W3CDTF">2021-10-26T10:37:55Z</dcterms:created>
  <dcterms:modified xsi:type="dcterms:W3CDTF">2025-06-30T02:17:26Z</dcterms:modified>
</cp:coreProperties>
</file>